
<file path=[Content_Types].xml><?xml version="1.0" encoding="utf-8"?>
<Types xmlns="http://schemas.openxmlformats.org/package/2006/content-types">
  <Default Extension="png" ContentType="image/png"/>
  <Default Extension="svg" ContentType="image/svg+xml"/>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Layouts/slideLayout8.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theme/theme1.xml" ContentType="application/vnd.openxmlformats-officedocument.theme+xml"/>
  <Override PartName="/ppt/notesMasters/notesMaster1.xml" ContentType="application/vnd.openxmlformats-officedocument.presentationml.notesMaster+xml"/>
  <Override PartName="/ppt/theme/theme2.xml" ContentType="application/vnd.openxmlformats-officedocument.theme+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ppt/tags/tag1.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ppt/tags/tag4.xml" ContentType="application/vnd.openxmlformats-officedocument.presentationml.tags+xml"/>
  <Override PartName="/ppt/tags/tag3.xml" ContentType="application/vnd.openxmlformats-officedocument.presentationml.tags+xml"/>
  <Override PartName="/ppt/tags/tag2.xml" ContentType="application/vnd.openxmlformats-officedocument.presentationml.tags+xml"/>
  <Override PartName="/customXml/itemProps1.xml" ContentType="application/vnd.openxmlformats-officedocument.customXmlProperties+xml"/>
  <Override PartName="/customXml/itemProps2.xml" ContentType="application/vnd.openxmlformats-officedocument.customXml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2"/>
  </p:notesMasterIdLst>
  <p:sldIdLst>
    <p:sldId id="1180" r:id="rId2"/>
    <p:sldId id="1189" r:id="rId3"/>
    <p:sldId id="1170" r:id="rId4"/>
    <p:sldId id="1186" r:id="rId5"/>
    <p:sldId id="1190" r:id="rId6"/>
    <p:sldId id="257" r:id="rId7"/>
    <p:sldId id="1182" r:id="rId8"/>
    <p:sldId id="1185" r:id="rId9"/>
    <p:sldId id="1183" r:id="rId10"/>
    <p:sldId id="1187"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FAFDA5B-BD27-49D6-B332-878B67095378}" v="100" dt="2023-07-04T14:44:15.365"/>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3088" autoAdjust="0"/>
    <p:restoredTop sz="94660"/>
  </p:normalViewPr>
  <p:slideViewPr>
    <p:cSldViewPr snapToGrid="0">
      <p:cViewPr varScale="1">
        <p:scale>
          <a:sx n="56" d="100"/>
          <a:sy n="56" d="100"/>
        </p:scale>
        <p:origin x="1374" y="78"/>
      </p:cViewPr>
      <p:guideLst/>
    </p:cSldViewPr>
  </p:slideViewPr>
  <p:notesTextViewPr>
    <p:cViewPr>
      <p:scale>
        <a:sx n="1" d="1"/>
        <a:sy n="1" d="1"/>
      </p:scale>
      <p:origin x="0" y="0"/>
    </p:cViewPr>
  </p:notesTextViewPr>
  <p:sorterViewPr>
    <p:cViewPr>
      <p:scale>
        <a:sx n="100" d="100"/>
        <a:sy n="100" d="100"/>
      </p:scale>
      <p:origin x="0" y="0"/>
    </p:cViewPr>
  </p:sorterViewPr>
  <p:notesViewPr>
    <p:cSldViewPr snapToGrid="0">
      <p:cViewPr>
        <p:scale>
          <a:sx n="100" d="100"/>
          <a:sy n="100" d="100"/>
        </p:scale>
        <p:origin x="1890" y="72"/>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18" Type="http://schemas.openxmlformats.org/officeDocument/2006/relationships/customXml" Target="../customXml/item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microsoft.com/office/2015/10/relationships/revisionInfo" Target="revisionInfo.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customXml" Target="../customXml/item2.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FA5425C-66B9-483C-8043-28DA08D80C9A}" type="datetimeFigureOut">
              <a:rPr lang="en-US" smtClean="0"/>
              <a:t>7/4/2023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015C444-74EE-4B0D-A8D3-C03A63EC5C15}" type="slidenum">
              <a:rPr lang="en-US" smtClean="0"/>
              <a:t>‹#›</a:t>
            </a:fld>
            <a:endParaRPr lang="en-US"/>
          </a:p>
        </p:txBody>
      </p:sp>
    </p:spTree>
    <p:extLst>
      <p:ext uri="{BB962C8B-B14F-4D97-AF65-F5344CB8AC3E}">
        <p14:creationId xmlns:p14="http://schemas.microsoft.com/office/powerpoint/2010/main" val="314592116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8" Type="http://schemas.openxmlformats.org/officeDocument/2006/relationships/hyperlink" Target="https://www.toastmasters.org/resources/distinguished-club-program-and-club-success-plan-english" TargetMode="External"/><Relationship Id="rId3" Type="http://schemas.openxmlformats.org/officeDocument/2006/relationships/hyperlink" Target="https://www.toastmasters.org/resources/how-to-build-a-toastmasters-club" TargetMode="External"/><Relationship Id="rId7" Type="http://schemas.openxmlformats.org/officeDocument/2006/relationships/hyperlink" Target="https://www.toastmasters.org/resources/district-leadership-handbook" TargetMode="External"/><Relationship Id="rId12" Type="http://schemas.openxmlformats.org/officeDocument/2006/relationships/hyperlink" Target="http://dashboards.toastmasters.org/docs/Dashboard%20Guide.pdf" TargetMode="External"/><Relationship Id="rId2" Type="http://schemas.openxmlformats.org/officeDocument/2006/relationships/slide" Target="../slides/slide9.xml"/><Relationship Id="rId1" Type="http://schemas.openxmlformats.org/officeDocument/2006/relationships/notesMaster" Target="../notesMasters/notesMaster1.xml"/><Relationship Id="rId6" Type="http://schemas.openxmlformats.org/officeDocument/2006/relationships/hyperlink" Target="https://www.toastmasters.org/resources/division-success-plan" TargetMode="External"/><Relationship Id="rId11" Type="http://schemas.openxmlformats.org/officeDocument/2006/relationships/hyperlink" Target="https://www.toastmasters.org/resources/club-status-guide-377a" TargetMode="External"/><Relationship Id="rId5" Type="http://schemas.openxmlformats.org/officeDocument/2006/relationships/hyperlink" Target="https://www.toastmasters.org/resources/district-recognition-program" TargetMode="External"/><Relationship Id="rId10" Type="http://schemas.openxmlformats.org/officeDocument/2006/relationships/hyperlink" Target="https://www.toastmasters.org/resources/training-club-leaders" TargetMode="External"/><Relationship Id="rId4" Type="http://schemas.openxmlformats.org/officeDocument/2006/relationships/hyperlink" Target="https://www.toastmasters.org/resources/club-leadership-handbook" TargetMode="External"/><Relationship Id="rId9" Type="http://schemas.openxmlformats.org/officeDocument/2006/relationships/hyperlink" Target="https://www.toastmasters.org/resources/2020-2021-speech-contest-rulebook" TargetMode="Externa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C54B805-CDAB-3A40-8111-AB777D1FAB7A}" type="slidenum">
              <a:rPr lang="en-US" smtClean="0"/>
              <a:t>1</a:t>
            </a:fld>
            <a:endParaRPr lang="en-US"/>
          </a:p>
        </p:txBody>
      </p:sp>
    </p:spTree>
    <p:extLst>
      <p:ext uri="{BB962C8B-B14F-4D97-AF65-F5344CB8AC3E}">
        <p14:creationId xmlns:p14="http://schemas.microsoft.com/office/powerpoint/2010/main" val="367724281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2000" dirty="0"/>
          </a:p>
        </p:txBody>
      </p:sp>
      <p:sp>
        <p:nvSpPr>
          <p:cNvPr id="4" name="Slide Number Placeholder 3"/>
          <p:cNvSpPr>
            <a:spLocks noGrp="1"/>
          </p:cNvSpPr>
          <p:nvPr>
            <p:ph type="sldNum" sz="quarter" idx="5"/>
          </p:nvPr>
        </p:nvSpPr>
        <p:spPr/>
        <p:txBody>
          <a:bodyPr/>
          <a:lstStyle/>
          <a:p>
            <a:fld id="{1C54B805-CDAB-3A40-8111-AB777D1FAB7A}" type="slidenum">
              <a:rPr lang="en-US" smtClean="0"/>
              <a:t>3</a:t>
            </a:fld>
            <a:endParaRPr lang="en-US"/>
          </a:p>
        </p:txBody>
      </p:sp>
    </p:spTree>
    <p:extLst>
      <p:ext uri="{BB962C8B-B14F-4D97-AF65-F5344CB8AC3E}">
        <p14:creationId xmlns:p14="http://schemas.microsoft.com/office/powerpoint/2010/main" val="428034577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B015C444-74EE-4B0D-A8D3-C03A63EC5C15}" type="slidenum">
              <a:rPr lang="en-US" smtClean="0"/>
              <a:t>4</a:t>
            </a:fld>
            <a:endParaRPr lang="en-US"/>
          </a:p>
        </p:txBody>
      </p:sp>
    </p:spTree>
    <p:extLst>
      <p:ext uri="{BB962C8B-B14F-4D97-AF65-F5344CB8AC3E}">
        <p14:creationId xmlns:p14="http://schemas.microsoft.com/office/powerpoint/2010/main" val="163586077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B015C444-74EE-4B0D-A8D3-C03A63EC5C15}" type="slidenum">
              <a:rPr lang="en-US" smtClean="0"/>
              <a:t>6</a:t>
            </a:fld>
            <a:endParaRPr lang="en-US"/>
          </a:p>
        </p:txBody>
      </p:sp>
    </p:spTree>
    <p:extLst>
      <p:ext uri="{BB962C8B-B14F-4D97-AF65-F5344CB8AC3E}">
        <p14:creationId xmlns:p14="http://schemas.microsoft.com/office/powerpoint/2010/main" val="181213197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Our objectives will be to first, learn to identify what a successful club visit looks like and to recognize the various outcomes of our visit so that we can develop strategies that will help ensure that we hold productive and successful club visits</a:t>
            </a:r>
          </a:p>
        </p:txBody>
      </p:sp>
      <p:sp>
        <p:nvSpPr>
          <p:cNvPr id="4" name="Slide Number Placeholder 3"/>
          <p:cNvSpPr>
            <a:spLocks noGrp="1"/>
          </p:cNvSpPr>
          <p:nvPr>
            <p:ph type="sldNum" sz="quarter" idx="5"/>
          </p:nvPr>
        </p:nvSpPr>
        <p:spPr/>
        <p:txBody>
          <a:bodyPr/>
          <a:lstStyle/>
          <a:p>
            <a:fld id="{1C54B805-CDAB-3A40-8111-AB777D1FAB7A}" type="slidenum">
              <a:rPr lang="en-US" smtClean="0"/>
              <a:t>7</a:t>
            </a:fld>
            <a:endParaRPr lang="en-US"/>
          </a:p>
        </p:txBody>
      </p:sp>
    </p:spTree>
    <p:extLst>
      <p:ext uri="{BB962C8B-B14F-4D97-AF65-F5344CB8AC3E}">
        <p14:creationId xmlns:p14="http://schemas.microsoft.com/office/powerpoint/2010/main" val="107402354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B015C444-74EE-4B0D-A8D3-C03A63EC5C15}" type="slidenum">
              <a:rPr lang="en-US" smtClean="0"/>
              <a:t>8</a:t>
            </a:fld>
            <a:endParaRPr lang="en-US"/>
          </a:p>
        </p:txBody>
      </p:sp>
    </p:spTree>
    <p:extLst>
      <p:ext uri="{BB962C8B-B14F-4D97-AF65-F5344CB8AC3E}">
        <p14:creationId xmlns:p14="http://schemas.microsoft.com/office/powerpoint/2010/main" val="66502750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B015C444-74EE-4B0D-A8D3-C03A63EC5C15}" type="slidenum">
              <a:rPr lang="en-US" smtClean="0"/>
              <a:t>9</a:t>
            </a:fld>
            <a:endParaRPr lang="en-US"/>
          </a:p>
        </p:txBody>
      </p:sp>
      <p:sp>
        <p:nvSpPr>
          <p:cNvPr id="6" name="TextBox 5">
            <a:extLst>
              <a:ext uri="{FF2B5EF4-FFF2-40B4-BE49-F238E27FC236}">
                <a16:creationId xmlns:a16="http://schemas.microsoft.com/office/drawing/2014/main" id="{D464F1F4-ADE8-8029-9EA4-573244F1F7E3}"/>
              </a:ext>
            </a:extLst>
          </p:cNvPr>
          <p:cNvSpPr txBox="1"/>
          <p:nvPr/>
        </p:nvSpPr>
        <p:spPr>
          <a:xfrm>
            <a:off x="1714500" y="2610653"/>
            <a:ext cx="3429000" cy="2893100"/>
          </a:xfrm>
          <a:prstGeom prst="rect">
            <a:avLst/>
          </a:prstGeom>
          <a:noFill/>
        </p:spPr>
        <p:txBody>
          <a:bodyPr wrap="square">
            <a:spAutoFit/>
          </a:bodyPr>
          <a:lstStyle/>
          <a:p>
            <a:pPr algn="l"/>
            <a:r>
              <a:rPr lang="en-US" sz="1400" b="0" i="0" dirty="0" err="1">
                <a:solidFill>
                  <a:srgbClr val="1D252C"/>
                </a:solidFill>
                <a:effectLst/>
                <a:latin typeface="arial" panose="020B0604020202020204" pitchFamily="34" charset="0"/>
              </a:rPr>
              <a:t>ivision</a:t>
            </a:r>
            <a:r>
              <a:rPr lang="en-US" sz="1400" b="0" i="0" dirty="0">
                <a:solidFill>
                  <a:srgbClr val="1D252C"/>
                </a:solidFill>
                <a:effectLst/>
                <a:latin typeface="arial" panose="020B0604020202020204" pitchFamily="34" charset="0"/>
              </a:rPr>
              <a:t> Director resources</a:t>
            </a:r>
          </a:p>
          <a:p>
            <a:pPr algn="l">
              <a:buFont typeface="Arial" panose="020B0604020202020204" pitchFamily="34" charset="0"/>
              <a:buChar char="•"/>
            </a:pPr>
            <a:r>
              <a:rPr lang="en-US" sz="1400" b="0" i="0" u="none" strike="noStrike" dirty="0">
                <a:solidFill>
                  <a:srgbClr val="0248C2"/>
                </a:solidFill>
                <a:effectLst/>
                <a:latin typeface="arial" panose="020B0604020202020204" pitchFamily="34" charset="0"/>
                <a:hlinkClick r:id="rId3"/>
              </a:rPr>
              <a:t>How to build a Toastmasters Club</a:t>
            </a:r>
            <a:endParaRPr lang="en-US" sz="1400" b="0" i="0" dirty="0">
              <a:solidFill>
                <a:srgbClr val="1D252C"/>
              </a:solidFill>
              <a:effectLst/>
              <a:latin typeface="arial" panose="020B0604020202020204" pitchFamily="34" charset="0"/>
            </a:endParaRPr>
          </a:p>
          <a:p>
            <a:pPr algn="l">
              <a:buFont typeface="Arial" panose="020B0604020202020204" pitchFamily="34" charset="0"/>
              <a:buChar char="•"/>
            </a:pPr>
            <a:r>
              <a:rPr lang="en-US" sz="1400" b="0" i="0" u="none" strike="noStrike" dirty="0">
                <a:solidFill>
                  <a:srgbClr val="0248C2"/>
                </a:solidFill>
                <a:effectLst/>
                <a:latin typeface="arial" panose="020B0604020202020204" pitchFamily="34" charset="0"/>
                <a:hlinkClick r:id="rId4"/>
              </a:rPr>
              <a:t>Club Leadership Handbook</a:t>
            </a:r>
            <a:endParaRPr lang="en-US" sz="1400" b="0" i="0" dirty="0">
              <a:solidFill>
                <a:srgbClr val="1D252C"/>
              </a:solidFill>
              <a:effectLst/>
              <a:latin typeface="arial" panose="020B0604020202020204" pitchFamily="34" charset="0"/>
            </a:endParaRPr>
          </a:p>
          <a:p>
            <a:pPr algn="l">
              <a:buFont typeface="Arial" panose="020B0604020202020204" pitchFamily="34" charset="0"/>
              <a:buChar char="•"/>
            </a:pPr>
            <a:r>
              <a:rPr lang="en-US" sz="1400" b="0" i="0" u="none" strike="noStrike" dirty="0">
                <a:solidFill>
                  <a:srgbClr val="0248C2"/>
                </a:solidFill>
                <a:effectLst/>
                <a:latin typeface="arial" panose="020B0604020202020204" pitchFamily="34" charset="0"/>
                <a:hlinkClick r:id="rId5"/>
              </a:rPr>
              <a:t>Toastmasters International District Recognition Program</a:t>
            </a:r>
            <a:endParaRPr lang="en-US" sz="1400" b="0" i="0" dirty="0">
              <a:solidFill>
                <a:srgbClr val="1D252C"/>
              </a:solidFill>
              <a:effectLst/>
              <a:latin typeface="arial" panose="020B0604020202020204" pitchFamily="34" charset="0"/>
            </a:endParaRPr>
          </a:p>
          <a:p>
            <a:pPr marL="742950" lvl="1" indent="-285750" algn="l">
              <a:buFont typeface="Arial" panose="020B0604020202020204" pitchFamily="34" charset="0"/>
              <a:buChar char="•"/>
            </a:pPr>
            <a:r>
              <a:rPr lang="en-US" sz="1400" b="0" i="0" u="none" strike="noStrike" dirty="0">
                <a:solidFill>
                  <a:srgbClr val="0248C2"/>
                </a:solidFill>
                <a:effectLst/>
                <a:latin typeface="arial" panose="020B0604020202020204" pitchFamily="34" charset="0"/>
                <a:hlinkClick r:id="rId6"/>
              </a:rPr>
              <a:t>Division Success Plan</a:t>
            </a:r>
            <a:endParaRPr lang="en-US" sz="1400" b="0" i="0" dirty="0">
              <a:solidFill>
                <a:srgbClr val="1D252C"/>
              </a:solidFill>
              <a:effectLst/>
              <a:latin typeface="arial" panose="020B0604020202020204" pitchFamily="34" charset="0"/>
            </a:endParaRPr>
          </a:p>
          <a:p>
            <a:pPr algn="l">
              <a:buFont typeface="Arial" panose="020B0604020202020204" pitchFamily="34" charset="0"/>
              <a:buChar char="•"/>
            </a:pPr>
            <a:r>
              <a:rPr lang="en-US" sz="1400" b="0" i="0" u="none" strike="noStrike" dirty="0">
                <a:solidFill>
                  <a:srgbClr val="0248C2"/>
                </a:solidFill>
                <a:effectLst/>
                <a:latin typeface="arial" panose="020B0604020202020204" pitchFamily="34" charset="0"/>
                <a:hlinkClick r:id="rId7"/>
              </a:rPr>
              <a:t>District Leadership Handbook</a:t>
            </a:r>
            <a:endParaRPr lang="en-US" sz="1400" b="0" i="0" dirty="0">
              <a:solidFill>
                <a:srgbClr val="1D252C"/>
              </a:solidFill>
              <a:effectLst/>
              <a:latin typeface="arial" panose="020B0604020202020204" pitchFamily="34" charset="0"/>
            </a:endParaRPr>
          </a:p>
          <a:p>
            <a:pPr algn="l">
              <a:buFont typeface="Arial" panose="020B0604020202020204" pitchFamily="34" charset="0"/>
              <a:buChar char="•"/>
            </a:pPr>
            <a:r>
              <a:rPr lang="en-US" sz="1400" b="0" i="0" u="none" strike="noStrike" dirty="0">
                <a:solidFill>
                  <a:srgbClr val="0248C2"/>
                </a:solidFill>
                <a:effectLst/>
                <a:latin typeface="arial" panose="020B0604020202020204" pitchFamily="34" charset="0"/>
                <a:hlinkClick r:id="rId8"/>
              </a:rPr>
              <a:t>Distinguished Club Program and Club Success Plan</a:t>
            </a:r>
            <a:endParaRPr lang="en-US" sz="1400" b="0" i="0" dirty="0">
              <a:solidFill>
                <a:srgbClr val="1D252C"/>
              </a:solidFill>
              <a:effectLst/>
              <a:latin typeface="arial" panose="020B0604020202020204" pitchFamily="34" charset="0"/>
            </a:endParaRPr>
          </a:p>
          <a:p>
            <a:pPr algn="l">
              <a:buFont typeface="Arial" panose="020B0604020202020204" pitchFamily="34" charset="0"/>
              <a:buChar char="•"/>
            </a:pPr>
            <a:r>
              <a:rPr lang="en-US" sz="1400" b="0" i="0" u="none" strike="noStrike" dirty="0">
                <a:solidFill>
                  <a:srgbClr val="0248C2"/>
                </a:solidFill>
                <a:effectLst/>
                <a:latin typeface="arial" panose="020B0604020202020204" pitchFamily="34" charset="0"/>
                <a:hlinkClick r:id="rId9"/>
              </a:rPr>
              <a:t>Speech Contest Rulebook</a:t>
            </a:r>
            <a:endParaRPr lang="en-US" sz="1400" b="0" i="0" dirty="0">
              <a:solidFill>
                <a:srgbClr val="1D252C"/>
              </a:solidFill>
              <a:effectLst/>
              <a:latin typeface="arial" panose="020B0604020202020204" pitchFamily="34" charset="0"/>
            </a:endParaRPr>
          </a:p>
          <a:p>
            <a:pPr algn="l">
              <a:buFont typeface="Arial" panose="020B0604020202020204" pitchFamily="34" charset="0"/>
              <a:buChar char="•"/>
            </a:pPr>
            <a:r>
              <a:rPr lang="en-US" sz="1400" b="0" i="0" u="none" strike="noStrike" dirty="0">
                <a:solidFill>
                  <a:srgbClr val="0248C2"/>
                </a:solidFill>
                <a:effectLst/>
                <a:latin typeface="arial" panose="020B0604020202020204" pitchFamily="34" charset="0"/>
                <a:hlinkClick r:id="rId10"/>
              </a:rPr>
              <a:t>Training Club Leaders</a:t>
            </a:r>
            <a:endParaRPr lang="en-US" sz="1400" b="0" i="0" dirty="0">
              <a:solidFill>
                <a:srgbClr val="1D252C"/>
              </a:solidFill>
              <a:effectLst/>
              <a:latin typeface="arial" panose="020B0604020202020204" pitchFamily="34" charset="0"/>
            </a:endParaRPr>
          </a:p>
          <a:p>
            <a:pPr algn="l">
              <a:buFont typeface="Arial" panose="020B0604020202020204" pitchFamily="34" charset="0"/>
              <a:buChar char="•"/>
            </a:pPr>
            <a:r>
              <a:rPr lang="en-US" sz="1400" b="0" i="0" u="none" strike="noStrike" dirty="0">
                <a:solidFill>
                  <a:srgbClr val="0248C2"/>
                </a:solidFill>
                <a:effectLst/>
                <a:latin typeface="arial" panose="020B0604020202020204" pitchFamily="34" charset="0"/>
                <a:hlinkClick r:id="rId11"/>
              </a:rPr>
              <a:t>Club Status Guide</a:t>
            </a:r>
            <a:endParaRPr lang="en-US" sz="1400" b="0" i="0" dirty="0">
              <a:solidFill>
                <a:srgbClr val="1D252C"/>
              </a:solidFill>
              <a:effectLst/>
              <a:latin typeface="arial" panose="020B0604020202020204" pitchFamily="34" charset="0"/>
            </a:endParaRPr>
          </a:p>
          <a:p>
            <a:pPr algn="l">
              <a:buFont typeface="Arial" panose="020B0604020202020204" pitchFamily="34" charset="0"/>
              <a:buChar char="•"/>
            </a:pPr>
            <a:r>
              <a:rPr lang="en-US" sz="1400" b="0" i="0" u="none" strike="noStrike" dirty="0">
                <a:solidFill>
                  <a:srgbClr val="0248C2"/>
                </a:solidFill>
                <a:effectLst/>
                <a:latin typeface="arial" panose="020B0604020202020204" pitchFamily="34" charset="0"/>
                <a:hlinkClick r:id="rId12"/>
              </a:rPr>
              <a:t>Dashboard Quick Guide</a:t>
            </a:r>
            <a:endParaRPr lang="en-US" sz="1400" b="0" i="0" dirty="0">
              <a:solidFill>
                <a:srgbClr val="1D252C"/>
              </a:solidFill>
              <a:effectLst/>
              <a:latin typeface="arial" panose="020B0604020202020204" pitchFamily="34" charset="0"/>
            </a:endParaRPr>
          </a:p>
        </p:txBody>
      </p:sp>
    </p:spTree>
    <p:extLst>
      <p:ext uri="{BB962C8B-B14F-4D97-AF65-F5344CB8AC3E}">
        <p14:creationId xmlns:p14="http://schemas.microsoft.com/office/powerpoint/2010/main" val="23331308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C54B805-CDAB-3A40-8111-AB777D1FAB7A}" type="slidenum">
              <a:rPr lang="en-US" smtClean="0"/>
              <a:t>10</a:t>
            </a:fld>
            <a:endParaRPr lang="en-US"/>
          </a:p>
        </p:txBody>
      </p:sp>
    </p:spTree>
    <p:extLst>
      <p:ext uri="{BB962C8B-B14F-4D97-AF65-F5344CB8AC3E}">
        <p14:creationId xmlns:p14="http://schemas.microsoft.com/office/powerpoint/2010/main" val="350503506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Master" Target="../slideMasters/slideMaster1.xml"/><Relationship Id="rId1" Type="http://schemas.openxmlformats.org/officeDocument/2006/relationships/tags" Target="../tags/tag1.xml"/><Relationship Id="rId5" Type="http://schemas.openxmlformats.org/officeDocument/2006/relationships/image" Target="../media/image3.svg"/><Relationship Id="rId4" Type="http://schemas.openxmlformats.org/officeDocument/2006/relationships/image" Target="../media/image2.png"/></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slideMaster" Target="../slideMasters/slideMaster1.xml"/><Relationship Id="rId1" Type="http://schemas.openxmlformats.org/officeDocument/2006/relationships/tags" Target="../tags/tag2.xml"/><Relationship Id="rId5" Type="http://schemas.openxmlformats.org/officeDocument/2006/relationships/image" Target="../media/image6.png"/><Relationship Id="rId4" Type="http://schemas.openxmlformats.org/officeDocument/2006/relationships/image" Target="../media/image5.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398087-73D6-221A-C11D-089ED0E608AB}"/>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0B326AA8-F2E4-BAF2-0B0A-9F4DDFB2966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DCEB926C-07CA-62D8-AE0F-D3EC8F9A0493}"/>
              </a:ext>
            </a:extLst>
          </p:cNvPr>
          <p:cNvSpPr>
            <a:spLocks noGrp="1"/>
          </p:cNvSpPr>
          <p:nvPr>
            <p:ph type="dt" sz="half" idx="10"/>
          </p:nvPr>
        </p:nvSpPr>
        <p:spPr/>
        <p:txBody>
          <a:bodyPr/>
          <a:lstStyle/>
          <a:p>
            <a:fld id="{A2056262-70C1-49FC-96A5-C9E3266689F3}" type="datetimeFigureOut">
              <a:rPr lang="en-US" smtClean="0"/>
              <a:t>7/4/2023</a:t>
            </a:fld>
            <a:endParaRPr lang="en-US"/>
          </a:p>
        </p:txBody>
      </p:sp>
      <p:sp>
        <p:nvSpPr>
          <p:cNvPr id="5" name="Footer Placeholder 4">
            <a:extLst>
              <a:ext uri="{FF2B5EF4-FFF2-40B4-BE49-F238E27FC236}">
                <a16:creationId xmlns:a16="http://schemas.microsoft.com/office/drawing/2014/main" id="{69CBAA98-525F-BD61-7854-4EE0A6235AA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71D6F84-A411-7BA1-E280-84464C522297}"/>
              </a:ext>
            </a:extLst>
          </p:cNvPr>
          <p:cNvSpPr>
            <a:spLocks noGrp="1"/>
          </p:cNvSpPr>
          <p:nvPr>
            <p:ph type="sldNum" sz="quarter" idx="12"/>
          </p:nvPr>
        </p:nvSpPr>
        <p:spPr/>
        <p:txBody>
          <a:bodyPr/>
          <a:lstStyle/>
          <a:p>
            <a:fld id="{1A25E3A7-809F-4A03-88C7-E3A013449A25}" type="slidenum">
              <a:rPr lang="en-US" smtClean="0"/>
              <a:t>‹#›</a:t>
            </a:fld>
            <a:endParaRPr lang="en-US"/>
          </a:p>
        </p:txBody>
      </p:sp>
    </p:spTree>
    <p:extLst>
      <p:ext uri="{BB962C8B-B14F-4D97-AF65-F5344CB8AC3E}">
        <p14:creationId xmlns:p14="http://schemas.microsoft.com/office/powerpoint/2010/main" val="24024464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E60027-ADCC-A336-1D30-3DDC4ED282E4}"/>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6D9C49A4-4975-8E8C-AC79-6200BE54A659}"/>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267860E-00BD-7647-BA9B-7745A8729303}"/>
              </a:ext>
            </a:extLst>
          </p:cNvPr>
          <p:cNvSpPr>
            <a:spLocks noGrp="1"/>
          </p:cNvSpPr>
          <p:nvPr>
            <p:ph type="dt" sz="half" idx="10"/>
          </p:nvPr>
        </p:nvSpPr>
        <p:spPr/>
        <p:txBody>
          <a:bodyPr/>
          <a:lstStyle/>
          <a:p>
            <a:fld id="{A2056262-70C1-49FC-96A5-C9E3266689F3}" type="datetimeFigureOut">
              <a:rPr lang="en-US" smtClean="0"/>
              <a:t>7/4/2023</a:t>
            </a:fld>
            <a:endParaRPr lang="en-US"/>
          </a:p>
        </p:txBody>
      </p:sp>
      <p:sp>
        <p:nvSpPr>
          <p:cNvPr id="5" name="Footer Placeholder 4">
            <a:extLst>
              <a:ext uri="{FF2B5EF4-FFF2-40B4-BE49-F238E27FC236}">
                <a16:creationId xmlns:a16="http://schemas.microsoft.com/office/drawing/2014/main" id="{947E7195-0D5B-BA7D-D36B-0C49169E6A6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1F268D5-F66E-2CD6-80B6-346CBF37E383}"/>
              </a:ext>
            </a:extLst>
          </p:cNvPr>
          <p:cNvSpPr>
            <a:spLocks noGrp="1"/>
          </p:cNvSpPr>
          <p:nvPr>
            <p:ph type="sldNum" sz="quarter" idx="12"/>
          </p:nvPr>
        </p:nvSpPr>
        <p:spPr/>
        <p:txBody>
          <a:bodyPr/>
          <a:lstStyle/>
          <a:p>
            <a:fld id="{1A25E3A7-809F-4A03-88C7-E3A013449A25}" type="slidenum">
              <a:rPr lang="en-US" smtClean="0"/>
              <a:t>‹#›</a:t>
            </a:fld>
            <a:endParaRPr lang="en-US"/>
          </a:p>
        </p:txBody>
      </p:sp>
    </p:spTree>
    <p:extLst>
      <p:ext uri="{BB962C8B-B14F-4D97-AF65-F5344CB8AC3E}">
        <p14:creationId xmlns:p14="http://schemas.microsoft.com/office/powerpoint/2010/main" val="322327570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3F68AAB5-2D27-37F4-5A88-0CD656940634}"/>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7CBAD852-7837-6359-4AFC-E9A26B04ADFC}"/>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D21C03F-1DC8-2A3B-D2FC-2832569E1002}"/>
              </a:ext>
            </a:extLst>
          </p:cNvPr>
          <p:cNvSpPr>
            <a:spLocks noGrp="1"/>
          </p:cNvSpPr>
          <p:nvPr>
            <p:ph type="dt" sz="half" idx="10"/>
          </p:nvPr>
        </p:nvSpPr>
        <p:spPr/>
        <p:txBody>
          <a:bodyPr/>
          <a:lstStyle/>
          <a:p>
            <a:fld id="{A2056262-70C1-49FC-96A5-C9E3266689F3}" type="datetimeFigureOut">
              <a:rPr lang="en-US" smtClean="0"/>
              <a:t>7/4/2023</a:t>
            </a:fld>
            <a:endParaRPr lang="en-US"/>
          </a:p>
        </p:txBody>
      </p:sp>
      <p:sp>
        <p:nvSpPr>
          <p:cNvPr id="5" name="Footer Placeholder 4">
            <a:extLst>
              <a:ext uri="{FF2B5EF4-FFF2-40B4-BE49-F238E27FC236}">
                <a16:creationId xmlns:a16="http://schemas.microsoft.com/office/drawing/2014/main" id="{DDB1FA6E-7D35-2D49-63C6-82DCF90DD4B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7A2ED5A-4964-0196-3896-459AF5C4FBD3}"/>
              </a:ext>
            </a:extLst>
          </p:cNvPr>
          <p:cNvSpPr>
            <a:spLocks noGrp="1"/>
          </p:cNvSpPr>
          <p:nvPr>
            <p:ph type="sldNum" sz="quarter" idx="12"/>
          </p:nvPr>
        </p:nvSpPr>
        <p:spPr/>
        <p:txBody>
          <a:bodyPr/>
          <a:lstStyle/>
          <a:p>
            <a:fld id="{1A25E3A7-809F-4A03-88C7-E3A013449A25}" type="slidenum">
              <a:rPr lang="en-US" smtClean="0"/>
              <a:t>‹#›</a:t>
            </a:fld>
            <a:endParaRPr lang="en-US"/>
          </a:p>
        </p:txBody>
      </p:sp>
    </p:spTree>
    <p:extLst>
      <p:ext uri="{BB962C8B-B14F-4D97-AF65-F5344CB8AC3E}">
        <p14:creationId xmlns:p14="http://schemas.microsoft.com/office/powerpoint/2010/main" val="173114851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Breakout Room Activity">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0AF1E198-FD14-41D5-AAE7-E891075B7047}"/>
              </a:ext>
            </a:extLst>
          </p:cNvPr>
          <p:cNvSpPr/>
          <p:nvPr userDrawn="1"/>
        </p:nvSpPr>
        <p:spPr>
          <a:xfrm rot="10800000">
            <a:off x="-6282" y="0"/>
            <a:ext cx="12204565" cy="6858000"/>
          </a:xfrm>
          <a:prstGeom prst="rect">
            <a:avLst/>
          </a:prstGeom>
          <a:gradFill flip="none" rotWithShape="1">
            <a:gsLst>
              <a:gs pos="0">
                <a:srgbClr val="3B0104"/>
              </a:gs>
              <a:gs pos="74000">
                <a:srgbClr val="781327"/>
              </a:gs>
              <a:gs pos="100000">
                <a:srgbClr val="781327"/>
              </a:gs>
            </a:gsLst>
            <a:lin ang="54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Title 9"/>
          <p:cNvSpPr>
            <a:spLocks noGrp="1"/>
          </p:cNvSpPr>
          <p:nvPr>
            <p:ph type="title" hasCustomPrompt="1"/>
          </p:nvPr>
        </p:nvSpPr>
        <p:spPr>
          <a:xfrm>
            <a:off x="838200" y="3875316"/>
            <a:ext cx="10515600" cy="735389"/>
          </a:xfrm>
          <a:prstGeom prst="rect">
            <a:avLst/>
          </a:prstGeom>
        </p:spPr>
        <p:txBody>
          <a:bodyPr/>
          <a:lstStyle>
            <a:lvl1pPr algn="ctr">
              <a:defRPr sz="4500">
                <a:solidFill>
                  <a:srgbClr val="FFF0A0"/>
                </a:solidFill>
                <a:latin typeface="Myriad Pro" charset="0"/>
                <a:ea typeface="Myriad Pro" charset="0"/>
                <a:cs typeface="Myriad Pro" charset="0"/>
              </a:defRPr>
            </a:lvl1pPr>
          </a:lstStyle>
          <a:p>
            <a:r>
              <a:rPr lang="en-US"/>
              <a:t>Breakout Room Activity:</a:t>
            </a:r>
            <a:br>
              <a:rPr lang="en-US"/>
            </a:br>
            <a:r>
              <a:rPr lang="en-US"/>
              <a:t>Creating the Plan</a:t>
            </a:r>
          </a:p>
        </p:txBody>
      </p:sp>
      <p:cxnSp>
        <p:nvCxnSpPr>
          <p:cNvPr id="10" name="Straight Connector 9">
            <a:extLst>
              <a:ext uri="{FF2B5EF4-FFF2-40B4-BE49-F238E27FC236}">
                <a16:creationId xmlns:a16="http://schemas.microsoft.com/office/drawing/2014/main" id="{A018D244-C962-EF4F-BA27-A14967B53C5C}"/>
              </a:ext>
            </a:extLst>
          </p:cNvPr>
          <p:cNvCxnSpPr/>
          <p:nvPr userDrawn="1"/>
        </p:nvCxnSpPr>
        <p:spPr>
          <a:xfrm>
            <a:off x="1422400" y="3418116"/>
            <a:ext cx="9347200" cy="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pic>
        <p:nvPicPr>
          <p:cNvPr id="7" name="Picture 6">
            <a:extLst>
              <a:ext uri="{FF2B5EF4-FFF2-40B4-BE49-F238E27FC236}">
                <a16:creationId xmlns:a16="http://schemas.microsoft.com/office/drawing/2014/main" id="{D1F324A3-8DB1-4F43-ABB6-4003D901613A}"/>
              </a:ext>
            </a:extLst>
          </p:cNvPr>
          <p:cNvPicPr>
            <a:picLocks/>
          </p:cNvPicPr>
          <p:nvPr userDrawn="1"/>
        </p:nvPicPr>
        <p:blipFill>
          <a:blip r:embed="rId3" cstate="email">
            <a:extLst>
              <a:ext uri="{28A0092B-C50C-407E-A947-70E740481C1C}">
                <a14:useLocalDpi xmlns:a14="http://schemas.microsoft.com/office/drawing/2010/main"/>
              </a:ext>
            </a:extLst>
          </a:blip>
          <a:stretch>
            <a:fillRect/>
          </a:stretch>
        </p:blipFill>
        <p:spPr>
          <a:xfrm>
            <a:off x="313559" y="6316627"/>
            <a:ext cx="1773873" cy="404848"/>
          </a:xfrm>
          <a:prstGeom prst="rect">
            <a:avLst/>
          </a:prstGeom>
        </p:spPr>
      </p:pic>
      <p:sp>
        <p:nvSpPr>
          <p:cNvPr id="9" name="Oval 8">
            <a:extLst>
              <a:ext uri="{FF2B5EF4-FFF2-40B4-BE49-F238E27FC236}">
                <a16:creationId xmlns:a16="http://schemas.microsoft.com/office/drawing/2014/main" id="{04297444-A706-0945-A71A-23F84F12CB47}"/>
              </a:ext>
            </a:extLst>
          </p:cNvPr>
          <p:cNvSpPr/>
          <p:nvPr userDrawn="1"/>
        </p:nvSpPr>
        <p:spPr>
          <a:xfrm>
            <a:off x="4984269" y="749558"/>
            <a:ext cx="2318231" cy="2311142"/>
          </a:xfrm>
          <a:prstGeom prst="ellipse">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Graphic 3">
            <a:extLst>
              <a:ext uri="{FF2B5EF4-FFF2-40B4-BE49-F238E27FC236}">
                <a16:creationId xmlns:a16="http://schemas.microsoft.com/office/drawing/2014/main" id="{AACC5556-2CD1-E34F-9928-C95235DB9E59}"/>
              </a:ext>
            </a:extLst>
          </p:cNvPr>
          <p:cNvPicPr>
            <a:picLocks noChangeAspect="1"/>
          </p:cNvPicPr>
          <p:nvPr userDrawn="1"/>
        </p:nvPicPr>
        <p:blipFill>
          <a:blip r:embed="rId4">
            <a:extLst>
              <a:ext uri="{96DAC541-7B7A-43D3-8B79-37D633B846F1}">
                <asvg:svgBlip xmlns:asvg="http://schemas.microsoft.com/office/drawing/2016/SVG/main" r:embed="rId5"/>
              </a:ext>
            </a:extLst>
          </a:blip>
          <a:stretch>
            <a:fillRect/>
          </a:stretch>
        </p:blipFill>
        <p:spPr>
          <a:xfrm>
            <a:off x="5514734" y="1390779"/>
            <a:ext cx="1257300" cy="1028700"/>
          </a:xfrm>
          <a:prstGeom prst="rect">
            <a:avLst/>
          </a:prstGeom>
        </p:spPr>
      </p:pic>
    </p:spTree>
    <p:custDataLst>
      <p:tags r:id="rId1"/>
    </p:custDataLst>
    <p:extLst>
      <p:ext uri="{BB962C8B-B14F-4D97-AF65-F5344CB8AC3E}">
        <p14:creationId xmlns:p14="http://schemas.microsoft.com/office/powerpoint/2010/main" val="4122499833"/>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Objectives">
    <p:spTree>
      <p:nvGrpSpPr>
        <p:cNvPr id="1" name=""/>
        <p:cNvGrpSpPr/>
        <p:nvPr/>
      </p:nvGrpSpPr>
      <p:grpSpPr>
        <a:xfrm>
          <a:off x="0" y="0"/>
          <a:ext cx="0" cy="0"/>
          <a:chOff x="0" y="0"/>
          <a:chExt cx="0" cy="0"/>
        </a:xfrm>
      </p:grpSpPr>
      <p:grpSp>
        <p:nvGrpSpPr>
          <p:cNvPr id="38" name="Group 37">
            <a:extLst>
              <a:ext uri="{FF2B5EF4-FFF2-40B4-BE49-F238E27FC236}">
                <a16:creationId xmlns:a16="http://schemas.microsoft.com/office/drawing/2014/main" id="{FCD0AA79-C9D9-B641-9A69-5712C9425117}"/>
              </a:ext>
            </a:extLst>
          </p:cNvPr>
          <p:cNvGrpSpPr/>
          <p:nvPr userDrawn="1"/>
        </p:nvGrpSpPr>
        <p:grpSpPr>
          <a:xfrm>
            <a:off x="909145" y="1477720"/>
            <a:ext cx="10373711" cy="4294430"/>
            <a:chOff x="901261" y="1477720"/>
            <a:chExt cx="10373711" cy="4294430"/>
          </a:xfrm>
        </p:grpSpPr>
        <p:grpSp>
          <p:nvGrpSpPr>
            <p:cNvPr id="3" name="Group 2">
              <a:extLst>
                <a:ext uri="{FF2B5EF4-FFF2-40B4-BE49-F238E27FC236}">
                  <a16:creationId xmlns:a16="http://schemas.microsoft.com/office/drawing/2014/main" id="{2A84ACC7-3A15-054F-80F2-39FED25C1F15}"/>
                </a:ext>
              </a:extLst>
            </p:cNvPr>
            <p:cNvGrpSpPr/>
            <p:nvPr userDrawn="1"/>
          </p:nvGrpSpPr>
          <p:grpSpPr>
            <a:xfrm>
              <a:off x="901261" y="1477720"/>
              <a:ext cx="3200400" cy="4294430"/>
              <a:chOff x="901261" y="1477720"/>
              <a:chExt cx="3200400" cy="4294430"/>
            </a:xfrm>
          </p:grpSpPr>
          <p:sp>
            <p:nvSpPr>
              <p:cNvPr id="12" name="Rounded Rectangle 11">
                <a:extLst>
                  <a:ext uri="{FF2B5EF4-FFF2-40B4-BE49-F238E27FC236}">
                    <a16:creationId xmlns:a16="http://schemas.microsoft.com/office/drawing/2014/main" id="{62F86551-17BC-1F4D-9F3A-7B4875FAB82C}"/>
                  </a:ext>
                </a:extLst>
              </p:cNvPr>
              <p:cNvSpPr/>
              <p:nvPr userDrawn="1"/>
            </p:nvSpPr>
            <p:spPr>
              <a:xfrm>
                <a:off x="901261" y="1477720"/>
                <a:ext cx="3200400" cy="4294430"/>
              </a:xfrm>
              <a:prstGeom prst="roundRect">
                <a:avLst>
                  <a:gd name="adj" fmla="val 616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a:extLst>
                  <a:ext uri="{FF2B5EF4-FFF2-40B4-BE49-F238E27FC236}">
                    <a16:creationId xmlns:a16="http://schemas.microsoft.com/office/drawing/2014/main" id="{49A31CF2-A7B1-2749-873A-5BFB465353D4}"/>
                  </a:ext>
                </a:extLst>
              </p:cNvPr>
              <p:cNvSpPr/>
              <p:nvPr userDrawn="1"/>
            </p:nvSpPr>
            <p:spPr>
              <a:xfrm>
                <a:off x="901261" y="2134217"/>
                <a:ext cx="3200400" cy="1879600"/>
              </a:xfrm>
              <a:prstGeom prst="rect">
                <a:avLst/>
              </a:prstGeom>
              <a:solidFill>
                <a:srgbClr val="C6D5D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Rectangle 25">
                <a:extLst>
                  <a:ext uri="{FF2B5EF4-FFF2-40B4-BE49-F238E27FC236}">
                    <a16:creationId xmlns:a16="http://schemas.microsoft.com/office/drawing/2014/main" id="{40569E1C-12F3-2B4C-A00C-9D5C979160C5}"/>
                  </a:ext>
                </a:extLst>
              </p:cNvPr>
              <p:cNvSpPr/>
              <p:nvPr userDrawn="1"/>
            </p:nvSpPr>
            <p:spPr>
              <a:xfrm flipV="1">
                <a:off x="901261" y="1493174"/>
                <a:ext cx="3200400" cy="64507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37" name="Group 36">
              <a:extLst>
                <a:ext uri="{FF2B5EF4-FFF2-40B4-BE49-F238E27FC236}">
                  <a16:creationId xmlns:a16="http://schemas.microsoft.com/office/drawing/2014/main" id="{40208D7E-8928-E540-BE62-FFE7B7217131}"/>
                </a:ext>
              </a:extLst>
            </p:cNvPr>
            <p:cNvGrpSpPr/>
            <p:nvPr userDrawn="1"/>
          </p:nvGrpSpPr>
          <p:grpSpPr>
            <a:xfrm>
              <a:off x="4487915" y="1477720"/>
              <a:ext cx="3200401" cy="4294430"/>
              <a:chOff x="4495799" y="1477720"/>
              <a:chExt cx="3200401" cy="4294430"/>
            </a:xfrm>
          </p:grpSpPr>
          <p:sp>
            <p:nvSpPr>
              <p:cNvPr id="13" name="Rounded Rectangle 12">
                <a:extLst>
                  <a:ext uri="{FF2B5EF4-FFF2-40B4-BE49-F238E27FC236}">
                    <a16:creationId xmlns:a16="http://schemas.microsoft.com/office/drawing/2014/main" id="{6B5BB1E6-F415-3043-868C-BE24BC244391}"/>
                  </a:ext>
                </a:extLst>
              </p:cNvPr>
              <p:cNvSpPr/>
              <p:nvPr userDrawn="1"/>
            </p:nvSpPr>
            <p:spPr>
              <a:xfrm>
                <a:off x="4495799" y="1477720"/>
                <a:ext cx="3200401" cy="4294430"/>
              </a:xfrm>
              <a:prstGeom prst="roundRect">
                <a:avLst>
                  <a:gd name="adj" fmla="val 616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a:extLst>
                  <a:ext uri="{FF2B5EF4-FFF2-40B4-BE49-F238E27FC236}">
                    <a16:creationId xmlns:a16="http://schemas.microsoft.com/office/drawing/2014/main" id="{D93D8AC1-E4FC-0244-974B-65FC86A1C60F}"/>
                  </a:ext>
                </a:extLst>
              </p:cNvPr>
              <p:cNvSpPr/>
              <p:nvPr userDrawn="1"/>
            </p:nvSpPr>
            <p:spPr>
              <a:xfrm>
                <a:off x="4495800" y="2134217"/>
                <a:ext cx="3200400" cy="1879600"/>
              </a:xfrm>
              <a:prstGeom prst="rect">
                <a:avLst/>
              </a:prstGeom>
              <a:solidFill>
                <a:schemeClr val="accent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Rectangle 26">
                <a:extLst>
                  <a:ext uri="{FF2B5EF4-FFF2-40B4-BE49-F238E27FC236}">
                    <a16:creationId xmlns:a16="http://schemas.microsoft.com/office/drawing/2014/main" id="{8E2AE9C6-1E94-2E4B-A938-5328AE48657A}"/>
                  </a:ext>
                </a:extLst>
              </p:cNvPr>
              <p:cNvSpPr/>
              <p:nvPr userDrawn="1"/>
            </p:nvSpPr>
            <p:spPr>
              <a:xfrm flipV="1">
                <a:off x="4495800" y="1493174"/>
                <a:ext cx="3200400" cy="645075"/>
              </a:xfrm>
              <a:prstGeom prst="rect">
                <a:avLst/>
              </a:prstGeom>
              <a:solidFill>
                <a:srgbClr val="8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4" name="Group 3">
              <a:extLst>
                <a:ext uri="{FF2B5EF4-FFF2-40B4-BE49-F238E27FC236}">
                  <a16:creationId xmlns:a16="http://schemas.microsoft.com/office/drawing/2014/main" id="{1E8AD4BC-EF61-4D43-ACB1-CBDCD9851E64}"/>
                </a:ext>
              </a:extLst>
            </p:cNvPr>
            <p:cNvGrpSpPr/>
            <p:nvPr userDrawn="1"/>
          </p:nvGrpSpPr>
          <p:grpSpPr>
            <a:xfrm>
              <a:off x="8074571" y="1477720"/>
              <a:ext cx="3200401" cy="4294430"/>
              <a:chOff x="8074571" y="1477720"/>
              <a:chExt cx="3200401" cy="4294430"/>
            </a:xfrm>
          </p:grpSpPr>
          <p:sp>
            <p:nvSpPr>
              <p:cNvPr id="14" name="Rounded Rectangle 13">
                <a:extLst>
                  <a:ext uri="{FF2B5EF4-FFF2-40B4-BE49-F238E27FC236}">
                    <a16:creationId xmlns:a16="http://schemas.microsoft.com/office/drawing/2014/main" id="{F2140E8E-951B-E74A-9594-2938F6AC3711}"/>
                  </a:ext>
                </a:extLst>
              </p:cNvPr>
              <p:cNvSpPr/>
              <p:nvPr userDrawn="1"/>
            </p:nvSpPr>
            <p:spPr>
              <a:xfrm>
                <a:off x="8074571" y="1477720"/>
                <a:ext cx="3200401" cy="4294430"/>
              </a:xfrm>
              <a:prstGeom prst="roundRect">
                <a:avLst>
                  <a:gd name="adj" fmla="val 616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a:extLst>
                  <a:ext uri="{FF2B5EF4-FFF2-40B4-BE49-F238E27FC236}">
                    <a16:creationId xmlns:a16="http://schemas.microsoft.com/office/drawing/2014/main" id="{3F2963BF-3A3D-4640-BF83-339B51A3F108}"/>
                  </a:ext>
                </a:extLst>
              </p:cNvPr>
              <p:cNvSpPr/>
              <p:nvPr userDrawn="1"/>
            </p:nvSpPr>
            <p:spPr>
              <a:xfrm>
                <a:off x="8074572" y="2134217"/>
                <a:ext cx="3200400" cy="1879600"/>
              </a:xfrm>
              <a:prstGeom prst="rect">
                <a:avLst/>
              </a:prstGeom>
              <a:solidFill>
                <a:schemeClr val="accent5">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Rectangle 27">
                <a:extLst>
                  <a:ext uri="{FF2B5EF4-FFF2-40B4-BE49-F238E27FC236}">
                    <a16:creationId xmlns:a16="http://schemas.microsoft.com/office/drawing/2014/main" id="{DCC82B6A-9C9D-7F4F-8F8E-4C653817CDCF}"/>
                  </a:ext>
                </a:extLst>
              </p:cNvPr>
              <p:cNvSpPr/>
              <p:nvPr userDrawn="1"/>
            </p:nvSpPr>
            <p:spPr>
              <a:xfrm flipV="1">
                <a:off x="8074572" y="1493174"/>
                <a:ext cx="3200400" cy="645075"/>
              </a:xfrm>
              <a:prstGeom prst="rect">
                <a:avLst/>
              </a:prstGeom>
              <a:solidFill>
                <a:srgbClr val="59595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cxnSp>
        <p:nvCxnSpPr>
          <p:cNvPr id="10" name="Straight Connector 9">
            <a:extLst>
              <a:ext uri="{FF2B5EF4-FFF2-40B4-BE49-F238E27FC236}">
                <a16:creationId xmlns:a16="http://schemas.microsoft.com/office/drawing/2014/main" id="{4FC71DF9-A2B7-D84B-AA4E-DA4A52EAFD23}"/>
              </a:ext>
            </a:extLst>
          </p:cNvPr>
          <p:cNvCxnSpPr/>
          <p:nvPr userDrawn="1"/>
        </p:nvCxnSpPr>
        <p:spPr>
          <a:xfrm>
            <a:off x="406400" y="989880"/>
            <a:ext cx="711200" cy="0"/>
          </a:xfrm>
          <a:prstGeom prst="line">
            <a:avLst/>
          </a:prstGeom>
          <a:ln w="28575">
            <a:solidFill>
              <a:srgbClr val="800000"/>
            </a:solidFill>
          </a:ln>
        </p:spPr>
        <p:style>
          <a:lnRef idx="1">
            <a:schemeClr val="accent1"/>
          </a:lnRef>
          <a:fillRef idx="0">
            <a:schemeClr val="accent1"/>
          </a:fillRef>
          <a:effectRef idx="0">
            <a:schemeClr val="accent1"/>
          </a:effectRef>
          <a:fontRef idx="minor">
            <a:schemeClr val="tx1"/>
          </a:fontRef>
        </p:style>
      </p:cxnSp>
      <p:sp>
        <p:nvSpPr>
          <p:cNvPr id="32" name="Title 5">
            <a:extLst>
              <a:ext uri="{FF2B5EF4-FFF2-40B4-BE49-F238E27FC236}">
                <a16:creationId xmlns:a16="http://schemas.microsoft.com/office/drawing/2014/main" id="{0A090CD9-9A7A-0041-89D9-0486CA2B944B}"/>
              </a:ext>
            </a:extLst>
          </p:cNvPr>
          <p:cNvSpPr txBox="1">
            <a:spLocks/>
          </p:cNvSpPr>
          <p:nvPr userDrawn="1"/>
        </p:nvSpPr>
        <p:spPr>
          <a:xfrm>
            <a:off x="304800" y="295773"/>
            <a:ext cx="11480800" cy="645075"/>
          </a:xfrm>
          <a:prstGeom prst="rect">
            <a:avLst/>
          </a:prstGeom>
        </p:spPr>
        <p:txBody>
          <a:bodyPr/>
          <a:lstStyle>
            <a:lvl1pPr algn="l" rtl="0" eaLnBrk="1" fontAlgn="base" hangingPunct="1">
              <a:spcBef>
                <a:spcPct val="0"/>
              </a:spcBef>
              <a:spcAft>
                <a:spcPct val="0"/>
              </a:spcAft>
              <a:defRPr sz="3000" b="1" i="0">
                <a:solidFill>
                  <a:schemeClr val="tx2">
                    <a:lumMod val="65000"/>
                    <a:lumOff val="35000"/>
                  </a:schemeClr>
                </a:solidFill>
                <a:latin typeface="Myriad Pro Light" charset="0"/>
                <a:ea typeface="Myriad Pro Light" charset="0"/>
                <a:cs typeface="Myriad Pro Light" charset="0"/>
              </a:defRPr>
            </a:lvl1pPr>
            <a:lvl2pPr algn="l" rtl="0" eaLnBrk="1" fontAlgn="base" hangingPunct="1">
              <a:spcBef>
                <a:spcPct val="0"/>
              </a:spcBef>
              <a:spcAft>
                <a:spcPct val="0"/>
              </a:spcAft>
              <a:defRPr sz="4000" b="1">
                <a:solidFill>
                  <a:srgbClr val="063052"/>
                </a:solidFill>
                <a:latin typeface="Arial" charset="0"/>
                <a:ea typeface="ヒラギノ角ゴ Pro W3" charset="0"/>
              </a:defRPr>
            </a:lvl2pPr>
            <a:lvl3pPr algn="l" rtl="0" eaLnBrk="1" fontAlgn="base" hangingPunct="1">
              <a:spcBef>
                <a:spcPct val="0"/>
              </a:spcBef>
              <a:spcAft>
                <a:spcPct val="0"/>
              </a:spcAft>
              <a:defRPr sz="4000" b="1">
                <a:solidFill>
                  <a:srgbClr val="063052"/>
                </a:solidFill>
                <a:latin typeface="Arial" charset="0"/>
                <a:ea typeface="ヒラギノ角ゴ Pro W3" charset="0"/>
              </a:defRPr>
            </a:lvl3pPr>
            <a:lvl4pPr algn="l" rtl="0" eaLnBrk="1" fontAlgn="base" hangingPunct="1">
              <a:spcBef>
                <a:spcPct val="0"/>
              </a:spcBef>
              <a:spcAft>
                <a:spcPct val="0"/>
              </a:spcAft>
              <a:defRPr sz="4000" b="1">
                <a:solidFill>
                  <a:srgbClr val="063052"/>
                </a:solidFill>
                <a:latin typeface="Arial" charset="0"/>
                <a:ea typeface="ヒラギノ角ゴ Pro W3" charset="0"/>
              </a:defRPr>
            </a:lvl4pPr>
            <a:lvl5pPr algn="l" rtl="0" eaLnBrk="1" fontAlgn="base" hangingPunct="1">
              <a:spcBef>
                <a:spcPct val="0"/>
              </a:spcBef>
              <a:spcAft>
                <a:spcPct val="0"/>
              </a:spcAft>
              <a:defRPr sz="4000" b="1">
                <a:solidFill>
                  <a:srgbClr val="063052"/>
                </a:solidFill>
                <a:latin typeface="Arial" charset="0"/>
                <a:ea typeface="ヒラギノ角ゴ Pro W3" charset="0"/>
              </a:defRPr>
            </a:lvl5pPr>
            <a:lvl6pPr marL="457200" algn="l" rtl="0" eaLnBrk="1" fontAlgn="base" hangingPunct="1">
              <a:spcBef>
                <a:spcPct val="0"/>
              </a:spcBef>
              <a:spcAft>
                <a:spcPct val="0"/>
              </a:spcAft>
              <a:defRPr sz="4000" b="1">
                <a:solidFill>
                  <a:srgbClr val="063052"/>
                </a:solidFill>
                <a:latin typeface="Arial" charset="0"/>
              </a:defRPr>
            </a:lvl6pPr>
            <a:lvl7pPr marL="914400" algn="l" rtl="0" eaLnBrk="1" fontAlgn="base" hangingPunct="1">
              <a:spcBef>
                <a:spcPct val="0"/>
              </a:spcBef>
              <a:spcAft>
                <a:spcPct val="0"/>
              </a:spcAft>
              <a:defRPr sz="4000" b="1">
                <a:solidFill>
                  <a:srgbClr val="063052"/>
                </a:solidFill>
                <a:latin typeface="Arial" charset="0"/>
              </a:defRPr>
            </a:lvl7pPr>
            <a:lvl8pPr marL="1371600" algn="l" rtl="0" eaLnBrk="1" fontAlgn="base" hangingPunct="1">
              <a:spcBef>
                <a:spcPct val="0"/>
              </a:spcBef>
              <a:spcAft>
                <a:spcPct val="0"/>
              </a:spcAft>
              <a:defRPr sz="4000" b="1">
                <a:solidFill>
                  <a:srgbClr val="063052"/>
                </a:solidFill>
                <a:latin typeface="Arial" charset="0"/>
              </a:defRPr>
            </a:lvl8pPr>
            <a:lvl9pPr marL="1828800" algn="l" rtl="0" eaLnBrk="1" fontAlgn="base" hangingPunct="1">
              <a:spcBef>
                <a:spcPct val="0"/>
              </a:spcBef>
              <a:spcAft>
                <a:spcPct val="0"/>
              </a:spcAft>
              <a:defRPr sz="4000" b="1">
                <a:solidFill>
                  <a:srgbClr val="063052"/>
                </a:solidFill>
                <a:latin typeface="Arial" charset="0"/>
              </a:defRPr>
            </a:lvl9pPr>
          </a:lstStyle>
          <a:p>
            <a:r>
              <a:rPr lang="en-US" sz="3600" kern="0">
                <a:latin typeface="+mj-lt"/>
              </a:rPr>
              <a:t>Objectives</a:t>
            </a:r>
          </a:p>
        </p:txBody>
      </p:sp>
      <p:sp>
        <p:nvSpPr>
          <p:cNvPr id="34" name="Content Placeholder 17">
            <a:extLst>
              <a:ext uri="{FF2B5EF4-FFF2-40B4-BE49-F238E27FC236}">
                <a16:creationId xmlns:a16="http://schemas.microsoft.com/office/drawing/2014/main" id="{B3FA4BB9-DB16-9749-AE9B-39072D69506D}"/>
              </a:ext>
            </a:extLst>
          </p:cNvPr>
          <p:cNvSpPr>
            <a:spLocks noGrp="1"/>
          </p:cNvSpPr>
          <p:nvPr>
            <p:ph sz="quarter" idx="10" hasCustomPrompt="1"/>
          </p:nvPr>
        </p:nvSpPr>
        <p:spPr>
          <a:xfrm>
            <a:off x="906517" y="1492454"/>
            <a:ext cx="3200401" cy="641763"/>
          </a:xfrm>
          <a:prstGeom prst="rect">
            <a:avLst/>
          </a:prstGeom>
        </p:spPr>
        <p:txBody>
          <a:bodyPr anchor="ctr"/>
          <a:lstStyle>
            <a:lvl1pPr marL="0" indent="0" algn="ctr">
              <a:buNone/>
              <a:defRPr sz="3000" b="1" baseline="0">
                <a:solidFill>
                  <a:schemeClr val="bg1"/>
                </a:solidFill>
                <a:latin typeface="Arial" panose="020B0604020202020204" pitchFamily="34" charset="0"/>
                <a:cs typeface="Arial" panose="020B0604020202020204" pitchFamily="34" charset="0"/>
              </a:defRPr>
            </a:lvl1pPr>
          </a:lstStyle>
          <a:p>
            <a:pPr lvl="0"/>
            <a:r>
              <a:rPr lang="en-US"/>
              <a:t>Click to Edit</a:t>
            </a:r>
          </a:p>
        </p:txBody>
      </p:sp>
      <p:sp>
        <p:nvSpPr>
          <p:cNvPr id="36" name="Content Placeholder 17">
            <a:extLst>
              <a:ext uri="{FF2B5EF4-FFF2-40B4-BE49-F238E27FC236}">
                <a16:creationId xmlns:a16="http://schemas.microsoft.com/office/drawing/2014/main" id="{BC3739E6-AEF1-5C49-9F8D-54E5E783DDBD}"/>
              </a:ext>
            </a:extLst>
          </p:cNvPr>
          <p:cNvSpPr>
            <a:spLocks noGrp="1"/>
          </p:cNvSpPr>
          <p:nvPr>
            <p:ph sz="quarter" idx="11" hasCustomPrompt="1"/>
          </p:nvPr>
        </p:nvSpPr>
        <p:spPr>
          <a:xfrm>
            <a:off x="906517" y="4140692"/>
            <a:ext cx="3200401" cy="1569660"/>
          </a:xfrm>
          <a:prstGeom prst="rect">
            <a:avLst/>
          </a:prstGeom>
        </p:spPr>
        <p:txBody>
          <a:bodyPr anchor="t"/>
          <a:lstStyle>
            <a:lvl1pPr marL="0" indent="0" algn="ctr">
              <a:buNone/>
              <a:defRPr sz="2400" b="0" baseline="0">
                <a:solidFill>
                  <a:srgbClr val="595959"/>
                </a:solidFill>
                <a:latin typeface="Arial" panose="020B0604020202020204" pitchFamily="34" charset="0"/>
                <a:cs typeface="Arial" panose="020B0604020202020204" pitchFamily="34" charset="0"/>
              </a:defRPr>
            </a:lvl1pPr>
          </a:lstStyle>
          <a:p>
            <a:pPr lvl="0"/>
            <a:r>
              <a:rPr lang="en-US"/>
              <a:t>Click to Edit</a:t>
            </a:r>
          </a:p>
        </p:txBody>
      </p:sp>
      <p:sp>
        <p:nvSpPr>
          <p:cNvPr id="40" name="Content Placeholder 17">
            <a:extLst>
              <a:ext uri="{FF2B5EF4-FFF2-40B4-BE49-F238E27FC236}">
                <a16:creationId xmlns:a16="http://schemas.microsoft.com/office/drawing/2014/main" id="{5BDCE44E-ECE9-7741-A319-32F929D650AC}"/>
              </a:ext>
            </a:extLst>
          </p:cNvPr>
          <p:cNvSpPr>
            <a:spLocks noGrp="1"/>
          </p:cNvSpPr>
          <p:nvPr>
            <p:ph sz="quarter" idx="12" hasCustomPrompt="1"/>
          </p:nvPr>
        </p:nvSpPr>
        <p:spPr>
          <a:xfrm>
            <a:off x="4495800" y="1492454"/>
            <a:ext cx="3200401" cy="641763"/>
          </a:xfrm>
          <a:prstGeom prst="rect">
            <a:avLst/>
          </a:prstGeom>
        </p:spPr>
        <p:txBody>
          <a:bodyPr anchor="ctr"/>
          <a:lstStyle>
            <a:lvl1pPr marL="0" indent="0" algn="ctr">
              <a:buNone/>
              <a:defRPr sz="3000" b="1" baseline="0">
                <a:solidFill>
                  <a:schemeClr val="bg1"/>
                </a:solidFill>
                <a:latin typeface="Arial" panose="020B0604020202020204" pitchFamily="34" charset="0"/>
                <a:cs typeface="Arial" panose="020B0604020202020204" pitchFamily="34" charset="0"/>
              </a:defRPr>
            </a:lvl1pPr>
          </a:lstStyle>
          <a:p>
            <a:pPr lvl="0"/>
            <a:r>
              <a:rPr lang="en-US"/>
              <a:t>Click to Edit</a:t>
            </a:r>
          </a:p>
        </p:txBody>
      </p:sp>
      <p:sp>
        <p:nvSpPr>
          <p:cNvPr id="41" name="Content Placeholder 17">
            <a:extLst>
              <a:ext uri="{FF2B5EF4-FFF2-40B4-BE49-F238E27FC236}">
                <a16:creationId xmlns:a16="http://schemas.microsoft.com/office/drawing/2014/main" id="{3487E483-E252-644F-AEAD-36BC1F1BB8A3}"/>
              </a:ext>
            </a:extLst>
          </p:cNvPr>
          <p:cNvSpPr>
            <a:spLocks noGrp="1"/>
          </p:cNvSpPr>
          <p:nvPr>
            <p:ph sz="quarter" idx="13" hasCustomPrompt="1"/>
          </p:nvPr>
        </p:nvSpPr>
        <p:spPr>
          <a:xfrm>
            <a:off x="4495800" y="4140692"/>
            <a:ext cx="3200401" cy="1569660"/>
          </a:xfrm>
          <a:prstGeom prst="rect">
            <a:avLst/>
          </a:prstGeom>
        </p:spPr>
        <p:txBody>
          <a:bodyPr anchor="t"/>
          <a:lstStyle>
            <a:lvl1pPr marL="0" indent="0" algn="ctr">
              <a:buNone/>
              <a:defRPr sz="2400" b="0" baseline="0">
                <a:solidFill>
                  <a:srgbClr val="595959"/>
                </a:solidFill>
                <a:latin typeface="Arial" panose="020B0604020202020204" pitchFamily="34" charset="0"/>
                <a:cs typeface="Arial" panose="020B0604020202020204" pitchFamily="34" charset="0"/>
              </a:defRPr>
            </a:lvl1pPr>
          </a:lstStyle>
          <a:p>
            <a:pPr lvl="0"/>
            <a:r>
              <a:rPr lang="en-US"/>
              <a:t>Click to Edit</a:t>
            </a:r>
          </a:p>
        </p:txBody>
      </p:sp>
      <p:sp>
        <p:nvSpPr>
          <p:cNvPr id="42" name="Content Placeholder 17">
            <a:extLst>
              <a:ext uri="{FF2B5EF4-FFF2-40B4-BE49-F238E27FC236}">
                <a16:creationId xmlns:a16="http://schemas.microsoft.com/office/drawing/2014/main" id="{B5E98C7C-991E-1D4C-B99A-ED263063B3DD}"/>
              </a:ext>
            </a:extLst>
          </p:cNvPr>
          <p:cNvSpPr>
            <a:spLocks noGrp="1"/>
          </p:cNvSpPr>
          <p:nvPr>
            <p:ph sz="quarter" idx="14" hasCustomPrompt="1"/>
          </p:nvPr>
        </p:nvSpPr>
        <p:spPr>
          <a:xfrm>
            <a:off x="8075023" y="1492454"/>
            <a:ext cx="3200401" cy="641763"/>
          </a:xfrm>
          <a:prstGeom prst="rect">
            <a:avLst/>
          </a:prstGeom>
        </p:spPr>
        <p:txBody>
          <a:bodyPr anchor="ctr"/>
          <a:lstStyle>
            <a:lvl1pPr marL="0" indent="0" algn="ctr">
              <a:buNone/>
              <a:defRPr sz="3000" b="1" baseline="0">
                <a:solidFill>
                  <a:schemeClr val="bg1"/>
                </a:solidFill>
                <a:latin typeface="Arial" panose="020B0604020202020204" pitchFamily="34" charset="0"/>
                <a:cs typeface="Arial" panose="020B0604020202020204" pitchFamily="34" charset="0"/>
              </a:defRPr>
            </a:lvl1pPr>
          </a:lstStyle>
          <a:p>
            <a:pPr lvl="0"/>
            <a:r>
              <a:rPr lang="en-US"/>
              <a:t>Click to Edit</a:t>
            </a:r>
          </a:p>
        </p:txBody>
      </p:sp>
      <p:sp>
        <p:nvSpPr>
          <p:cNvPr id="43" name="Content Placeholder 17">
            <a:extLst>
              <a:ext uri="{FF2B5EF4-FFF2-40B4-BE49-F238E27FC236}">
                <a16:creationId xmlns:a16="http://schemas.microsoft.com/office/drawing/2014/main" id="{656BA550-2736-D941-9346-4C922AEA7EC7}"/>
              </a:ext>
            </a:extLst>
          </p:cNvPr>
          <p:cNvSpPr>
            <a:spLocks noGrp="1"/>
          </p:cNvSpPr>
          <p:nvPr>
            <p:ph sz="quarter" idx="15" hasCustomPrompt="1"/>
          </p:nvPr>
        </p:nvSpPr>
        <p:spPr>
          <a:xfrm>
            <a:off x="8075023" y="4140692"/>
            <a:ext cx="3200401" cy="1569660"/>
          </a:xfrm>
          <a:prstGeom prst="rect">
            <a:avLst/>
          </a:prstGeom>
        </p:spPr>
        <p:txBody>
          <a:bodyPr anchor="t"/>
          <a:lstStyle>
            <a:lvl1pPr marL="0" indent="0" algn="ctr">
              <a:buNone/>
              <a:defRPr sz="2400" b="0" baseline="0">
                <a:solidFill>
                  <a:srgbClr val="595959"/>
                </a:solidFill>
                <a:latin typeface="Arial" panose="020B0604020202020204" pitchFamily="34" charset="0"/>
                <a:cs typeface="Arial" panose="020B0604020202020204" pitchFamily="34" charset="0"/>
              </a:defRPr>
            </a:lvl1pPr>
          </a:lstStyle>
          <a:p>
            <a:pPr lvl="0"/>
            <a:r>
              <a:rPr lang="en-US"/>
              <a:t>Click to Edit</a:t>
            </a:r>
          </a:p>
        </p:txBody>
      </p:sp>
      <p:pic>
        <p:nvPicPr>
          <p:cNvPr id="23" name="Picture 22">
            <a:extLst>
              <a:ext uri="{FF2B5EF4-FFF2-40B4-BE49-F238E27FC236}">
                <a16:creationId xmlns:a16="http://schemas.microsoft.com/office/drawing/2014/main" id="{6A7D17D0-C581-494F-8E7D-48C59D387CCC}"/>
              </a:ext>
            </a:extLst>
          </p:cNvPr>
          <p:cNvPicPr>
            <a:picLocks noChangeAspect="1"/>
          </p:cNvPicPr>
          <p:nvPr userDrawn="1"/>
        </p:nvPicPr>
        <p:blipFill>
          <a:blip r:embed="rId3"/>
          <a:stretch>
            <a:fillRect/>
          </a:stretch>
        </p:blipFill>
        <p:spPr>
          <a:xfrm>
            <a:off x="1612461" y="2159035"/>
            <a:ext cx="1879600" cy="1879600"/>
          </a:xfrm>
          <a:prstGeom prst="rect">
            <a:avLst/>
          </a:prstGeom>
        </p:spPr>
      </p:pic>
      <p:pic>
        <p:nvPicPr>
          <p:cNvPr id="24" name="Picture 23">
            <a:extLst>
              <a:ext uri="{FF2B5EF4-FFF2-40B4-BE49-F238E27FC236}">
                <a16:creationId xmlns:a16="http://schemas.microsoft.com/office/drawing/2014/main" id="{51F11B25-0FBF-1D45-AD94-8E14F1287E5C}"/>
              </a:ext>
            </a:extLst>
          </p:cNvPr>
          <p:cNvPicPr>
            <a:picLocks noChangeAspect="1"/>
          </p:cNvPicPr>
          <p:nvPr userDrawn="1"/>
        </p:nvPicPr>
        <p:blipFill>
          <a:blip r:embed="rId4"/>
          <a:stretch>
            <a:fillRect/>
          </a:stretch>
        </p:blipFill>
        <p:spPr>
          <a:xfrm>
            <a:off x="5213349" y="2159035"/>
            <a:ext cx="1879600" cy="1879600"/>
          </a:xfrm>
          <a:prstGeom prst="rect">
            <a:avLst/>
          </a:prstGeom>
        </p:spPr>
      </p:pic>
      <p:pic>
        <p:nvPicPr>
          <p:cNvPr id="25" name="Picture 24">
            <a:extLst>
              <a:ext uri="{FF2B5EF4-FFF2-40B4-BE49-F238E27FC236}">
                <a16:creationId xmlns:a16="http://schemas.microsoft.com/office/drawing/2014/main" id="{652984F2-7A57-714E-84FC-7F00811211FA}"/>
              </a:ext>
            </a:extLst>
          </p:cNvPr>
          <p:cNvPicPr>
            <a:picLocks noChangeAspect="1"/>
          </p:cNvPicPr>
          <p:nvPr userDrawn="1"/>
        </p:nvPicPr>
        <p:blipFill>
          <a:blip r:embed="rId5"/>
          <a:stretch>
            <a:fillRect/>
          </a:stretch>
        </p:blipFill>
        <p:spPr>
          <a:xfrm>
            <a:off x="8792121" y="2159035"/>
            <a:ext cx="1892300" cy="1892300"/>
          </a:xfrm>
          <a:prstGeom prst="rect">
            <a:avLst/>
          </a:prstGeom>
        </p:spPr>
      </p:pic>
    </p:spTree>
    <p:custDataLst>
      <p:tags r:id="rId1"/>
    </p:custDataLst>
    <p:extLst>
      <p:ext uri="{BB962C8B-B14F-4D97-AF65-F5344CB8AC3E}">
        <p14:creationId xmlns:p14="http://schemas.microsoft.com/office/powerpoint/2010/main" val="1342257064"/>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extLst>
    <p:ext uri="{DCECCB84-F9BA-43D5-87BE-67443E8EF086}">
      <p15:sldGuideLst xmlns:p15="http://schemas.microsoft.com/office/powerpoint/2012/main">
        <p15:guide id="3" orient="horz" pos="2160">
          <p15:clr>
            <a:srgbClr val="FBAE40"/>
          </p15:clr>
        </p15:guide>
        <p15:guide id="4" pos="3840">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F21709-000F-5B10-D3A2-679B98E73AD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ABEEFF3-D5F8-90F5-CBA1-D5D58D0C2D1C}"/>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72DC4A0-2790-77CB-E3AC-FFE56893F594}"/>
              </a:ext>
            </a:extLst>
          </p:cNvPr>
          <p:cNvSpPr>
            <a:spLocks noGrp="1"/>
          </p:cNvSpPr>
          <p:nvPr>
            <p:ph type="dt" sz="half" idx="10"/>
          </p:nvPr>
        </p:nvSpPr>
        <p:spPr/>
        <p:txBody>
          <a:bodyPr/>
          <a:lstStyle/>
          <a:p>
            <a:fld id="{A2056262-70C1-49FC-96A5-C9E3266689F3}" type="datetimeFigureOut">
              <a:rPr lang="en-US" smtClean="0"/>
              <a:t>7/4/2023</a:t>
            </a:fld>
            <a:endParaRPr lang="en-US"/>
          </a:p>
        </p:txBody>
      </p:sp>
      <p:sp>
        <p:nvSpPr>
          <p:cNvPr id="5" name="Footer Placeholder 4">
            <a:extLst>
              <a:ext uri="{FF2B5EF4-FFF2-40B4-BE49-F238E27FC236}">
                <a16:creationId xmlns:a16="http://schemas.microsoft.com/office/drawing/2014/main" id="{CDE1F67D-D998-AE20-7A3F-5F0E5951A57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7F90DA5-5681-77E2-0E81-977502D9B4AD}"/>
              </a:ext>
            </a:extLst>
          </p:cNvPr>
          <p:cNvSpPr>
            <a:spLocks noGrp="1"/>
          </p:cNvSpPr>
          <p:nvPr>
            <p:ph type="sldNum" sz="quarter" idx="12"/>
          </p:nvPr>
        </p:nvSpPr>
        <p:spPr/>
        <p:txBody>
          <a:bodyPr/>
          <a:lstStyle/>
          <a:p>
            <a:fld id="{1A25E3A7-809F-4A03-88C7-E3A013449A25}" type="slidenum">
              <a:rPr lang="en-US" smtClean="0"/>
              <a:t>‹#›</a:t>
            </a:fld>
            <a:endParaRPr lang="en-US"/>
          </a:p>
        </p:txBody>
      </p:sp>
    </p:spTree>
    <p:extLst>
      <p:ext uri="{BB962C8B-B14F-4D97-AF65-F5344CB8AC3E}">
        <p14:creationId xmlns:p14="http://schemas.microsoft.com/office/powerpoint/2010/main" val="25072850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E17415-9485-5DE3-DC8D-E9B5DB62B951}"/>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8D659660-8694-21BC-04D0-CDB6FD763D7B}"/>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0B087169-38B9-8446-866B-03D0CFCBDD62}"/>
              </a:ext>
            </a:extLst>
          </p:cNvPr>
          <p:cNvSpPr>
            <a:spLocks noGrp="1"/>
          </p:cNvSpPr>
          <p:nvPr>
            <p:ph type="dt" sz="half" idx="10"/>
          </p:nvPr>
        </p:nvSpPr>
        <p:spPr/>
        <p:txBody>
          <a:bodyPr/>
          <a:lstStyle/>
          <a:p>
            <a:fld id="{A2056262-70C1-49FC-96A5-C9E3266689F3}" type="datetimeFigureOut">
              <a:rPr lang="en-US" smtClean="0"/>
              <a:t>7/4/2023</a:t>
            </a:fld>
            <a:endParaRPr lang="en-US"/>
          </a:p>
        </p:txBody>
      </p:sp>
      <p:sp>
        <p:nvSpPr>
          <p:cNvPr id="5" name="Footer Placeholder 4">
            <a:extLst>
              <a:ext uri="{FF2B5EF4-FFF2-40B4-BE49-F238E27FC236}">
                <a16:creationId xmlns:a16="http://schemas.microsoft.com/office/drawing/2014/main" id="{A66B0F75-9A68-4163-57D2-47EAFCFF3FD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38AAA11-915D-BD67-EB9F-8F88F3C56686}"/>
              </a:ext>
            </a:extLst>
          </p:cNvPr>
          <p:cNvSpPr>
            <a:spLocks noGrp="1"/>
          </p:cNvSpPr>
          <p:nvPr>
            <p:ph type="sldNum" sz="quarter" idx="12"/>
          </p:nvPr>
        </p:nvSpPr>
        <p:spPr/>
        <p:txBody>
          <a:bodyPr/>
          <a:lstStyle/>
          <a:p>
            <a:fld id="{1A25E3A7-809F-4A03-88C7-E3A013449A25}" type="slidenum">
              <a:rPr lang="en-US" smtClean="0"/>
              <a:t>‹#›</a:t>
            </a:fld>
            <a:endParaRPr lang="en-US"/>
          </a:p>
        </p:txBody>
      </p:sp>
    </p:spTree>
    <p:extLst>
      <p:ext uri="{BB962C8B-B14F-4D97-AF65-F5344CB8AC3E}">
        <p14:creationId xmlns:p14="http://schemas.microsoft.com/office/powerpoint/2010/main" val="34326819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C2F69E-9DAF-EE96-59F5-2BE6D3FB4B6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F0CEE06-4D7A-8FF2-8058-5EA193229AA9}"/>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B4B8E9AC-EF12-DF82-23FF-82560C278060}"/>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28608AD9-4EDD-4DA2-9BFB-4C78ADB5BC8F}"/>
              </a:ext>
            </a:extLst>
          </p:cNvPr>
          <p:cNvSpPr>
            <a:spLocks noGrp="1"/>
          </p:cNvSpPr>
          <p:nvPr>
            <p:ph type="dt" sz="half" idx="10"/>
          </p:nvPr>
        </p:nvSpPr>
        <p:spPr/>
        <p:txBody>
          <a:bodyPr/>
          <a:lstStyle/>
          <a:p>
            <a:fld id="{A2056262-70C1-49FC-96A5-C9E3266689F3}" type="datetimeFigureOut">
              <a:rPr lang="en-US" smtClean="0"/>
              <a:t>7/4/2023</a:t>
            </a:fld>
            <a:endParaRPr lang="en-US"/>
          </a:p>
        </p:txBody>
      </p:sp>
      <p:sp>
        <p:nvSpPr>
          <p:cNvPr id="6" name="Footer Placeholder 5">
            <a:extLst>
              <a:ext uri="{FF2B5EF4-FFF2-40B4-BE49-F238E27FC236}">
                <a16:creationId xmlns:a16="http://schemas.microsoft.com/office/drawing/2014/main" id="{291CE963-D609-C7BF-C13F-4038AF395CA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03449C2-1B66-72A2-8C99-33DA772C498C}"/>
              </a:ext>
            </a:extLst>
          </p:cNvPr>
          <p:cNvSpPr>
            <a:spLocks noGrp="1"/>
          </p:cNvSpPr>
          <p:nvPr>
            <p:ph type="sldNum" sz="quarter" idx="12"/>
          </p:nvPr>
        </p:nvSpPr>
        <p:spPr/>
        <p:txBody>
          <a:bodyPr/>
          <a:lstStyle/>
          <a:p>
            <a:fld id="{1A25E3A7-809F-4A03-88C7-E3A013449A25}" type="slidenum">
              <a:rPr lang="en-US" smtClean="0"/>
              <a:t>‹#›</a:t>
            </a:fld>
            <a:endParaRPr lang="en-US"/>
          </a:p>
        </p:txBody>
      </p:sp>
    </p:spTree>
    <p:extLst>
      <p:ext uri="{BB962C8B-B14F-4D97-AF65-F5344CB8AC3E}">
        <p14:creationId xmlns:p14="http://schemas.microsoft.com/office/powerpoint/2010/main" val="47222691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A2AAF8-7D27-1AED-2878-7FD723176D09}"/>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931F919A-DBE3-DF27-5A67-36129C700BA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519D5BB1-EB03-C75A-F1D2-A591153D21F8}"/>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06A156A1-9D48-003F-84D1-6C59F68F915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AF99E734-053A-7EA6-AAFB-92B72DDE39B3}"/>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D60A20BA-3857-A502-4FFF-5D86A8C52112}"/>
              </a:ext>
            </a:extLst>
          </p:cNvPr>
          <p:cNvSpPr>
            <a:spLocks noGrp="1"/>
          </p:cNvSpPr>
          <p:nvPr>
            <p:ph type="dt" sz="half" idx="10"/>
          </p:nvPr>
        </p:nvSpPr>
        <p:spPr/>
        <p:txBody>
          <a:bodyPr/>
          <a:lstStyle/>
          <a:p>
            <a:fld id="{A2056262-70C1-49FC-96A5-C9E3266689F3}" type="datetimeFigureOut">
              <a:rPr lang="en-US" smtClean="0"/>
              <a:t>7/4/2023</a:t>
            </a:fld>
            <a:endParaRPr lang="en-US"/>
          </a:p>
        </p:txBody>
      </p:sp>
      <p:sp>
        <p:nvSpPr>
          <p:cNvPr id="8" name="Footer Placeholder 7">
            <a:extLst>
              <a:ext uri="{FF2B5EF4-FFF2-40B4-BE49-F238E27FC236}">
                <a16:creationId xmlns:a16="http://schemas.microsoft.com/office/drawing/2014/main" id="{FD6A48A3-3AF1-DA65-23A7-3256F426F438}"/>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7070BD89-B048-AA06-E28A-0D2DA0C2300F}"/>
              </a:ext>
            </a:extLst>
          </p:cNvPr>
          <p:cNvSpPr>
            <a:spLocks noGrp="1"/>
          </p:cNvSpPr>
          <p:nvPr>
            <p:ph type="sldNum" sz="quarter" idx="12"/>
          </p:nvPr>
        </p:nvSpPr>
        <p:spPr/>
        <p:txBody>
          <a:bodyPr/>
          <a:lstStyle/>
          <a:p>
            <a:fld id="{1A25E3A7-809F-4A03-88C7-E3A013449A25}" type="slidenum">
              <a:rPr lang="en-US" smtClean="0"/>
              <a:t>‹#›</a:t>
            </a:fld>
            <a:endParaRPr lang="en-US"/>
          </a:p>
        </p:txBody>
      </p:sp>
    </p:spTree>
    <p:extLst>
      <p:ext uri="{BB962C8B-B14F-4D97-AF65-F5344CB8AC3E}">
        <p14:creationId xmlns:p14="http://schemas.microsoft.com/office/powerpoint/2010/main" val="362439954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73A7DC-D1EE-1D51-602C-E05B5165AAB4}"/>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A60F7E36-BB58-ADA4-CB49-98817EDC40A0}"/>
              </a:ext>
            </a:extLst>
          </p:cNvPr>
          <p:cNvSpPr>
            <a:spLocks noGrp="1"/>
          </p:cNvSpPr>
          <p:nvPr>
            <p:ph type="dt" sz="half" idx="10"/>
          </p:nvPr>
        </p:nvSpPr>
        <p:spPr/>
        <p:txBody>
          <a:bodyPr/>
          <a:lstStyle/>
          <a:p>
            <a:fld id="{A2056262-70C1-49FC-96A5-C9E3266689F3}" type="datetimeFigureOut">
              <a:rPr lang="en-US" smtClean="0"/>
              <a:t>7/4/2023</a:t>
            </a:fld>
            <a:endParaRPr lang="en-US"/>
          </a:p>
        </p:txBody>
      </p:sp>
      <p:sp>
        <p:nvSpPr>
          <p:cNvPr id="4" name="Footer Placeholder 3">
            <a:extLst>
              <a:ext uri="{FF2B5EF4-FFF2-40B4-BE49-F238E27FC236}">
                <a16:creationId xmlns:a16="http://schemas.microsoft.com/office/drawing/2014/main" id="{200A9A76-DD15-ED7C-23C4-67111BC4BDC7}"/>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A137A523-0AC9-A153-B729-76810477B1E2}"/>
              </a:ext>
            </a:extLst>
          </p:cNvPr>
          <p:cNvSpPr>
            <a:spLocks noGrp="1"/>
          </p:cNvSpPr>
          <p:nvPr>
            <p:ph type="sldNum" sz="quarter" idx="12"/>
          </p:nvPr>
        </p:nvSpPr>
        <p:spPr/>
        <p:txBody>
          <a:bodyPr/>
          <a:lstStyle/>
          <a:p>
            <a:fld id="{1A25E3A7-809F-4A03-88C7-E3A013449A25}" type="slidenum">
              <a:rPr lang="en-US" smtClean="0"/>
              <a:t>‹#›</a:t>
            </a:fld>
            <a:endParaRPr lang="en-US"/>
          </a:p>
        </p:txBody>
      </p:sp>
    </p:spTree>
    <p:extLst>
      <p:ext uri="{BB962C8B-B14F-4D97-AF65-F5344CB8AC3E}">
        <p14:creationId xmlns:p14="http://schemas.microsoft.com/office/powerpoint/2010/main" val="380330233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DFDDE75-F5F6-35FB-9701-8A81E53E901D}"/>
              </a:ext>
            </a:extLst>
          </p:cNvPr>
          <p:cNvSpPr>
            <a:spLocks noGrp="1"/>
          </p:cNvSpPr>
          <p:nvPr>
            <p:ph type="dt" sz="half" idx="10"/>
          </p:nvPr>
        </p:nvSpPr>
        <p:spPr/>
        <p:txBody>
          <a:bodyPr/>
          <a:lstStyle/>
          <a:p>
            <a:fld id="{A2056262-70C1-49FC-96A5-C9E3266689F3}" type="datetimeFigureOut">
              <a:rPr lang="en-US" smtClean="0"/>
              <a:t>7/4/2023</a:t>
            </a:fld>
            <a:endParaRPr lang="en-US"/>
          </a:p>
        </p:txBody>
      </p:sp>
      <p:sp>
        <p:nvSpPr>
          <p:cNvPr id="3" name="Footer Placeholder 2">
            <a:extLst>
              <a:ext uri="{FF2B5EF4-FFF2-40B4-BE49-F238E27FC236}">
                <a16:creationId xmlns:a16="http://schemas.microsoft.com/office/drawing/2014/main" id="{5FC1E166-3901-4CE2-4F32-A875B39F03AE}"/>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688152A7-F674-D0A1-C4CD-6E0A406F780B}"/>
              </a:ext>
            </a:extLst>
          </p:cNvPr>
          <p:cNvSpPr>
            <a:spLocks noGrp="1"/>
          </p:cNvSpPr>
          <p:nvPr>
            <p:ph type="sldNum" sz="quarter" idx="12"/>
          </p:nvPr>
        </p:nvSpPr>
        <p:spPr/>
        <p:txBody>
          <a:bodyPr/>
          <a:lstStyle/>
          <a:p>
            <a:fld id="{1A25E3A7-809F-4A03-88C7-E3A013449A25}" type="slidenum">
              <a:rPr lang="en-US" smtClean="0"/>
              <a:t>‹#›</a:t>
            </a:fld>
            <a:endParaRPr lang="en-US"/>
          </a:p>
        </p:txBody>
      </p:sp>
    </p:spTree>
    <p:extLst>
      <p:ext uri="{BB962C8B-B14F-4D97-AF65-F5344CB8AC3E}">
        <p14:creationId xmlns:p14="http://schemas.microsoft.com/office/powerpoint/2010/main" val="1908015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809E37-D280-5650-3D27-BBCD2457BB3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9FA7D7B8-A900-D95B-F8C1-BE758855397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AD443294-4A6F-507D-18DE-3D4037F90C1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E1C9884-1633-A1C7-FAA5-85CFBF8F6EE3}"/>
              </a:ext>
            </a:extLst>
          </p:cNvPr>
          <p:cNvSpPr>
            <a:spLocks noGrp="1"/>
          </p:cNvSpPr>
          <p:nvPr>
            <p:ph type="dt" sz="half" idx="10"/>
          </p:nvPr>
        </p:nvSpPr>
        <p:spPr/>
        <p:txBody>
          <a:bodyPr/>
          <a:lstStyle/>
          <a:p>
            <a:fld id="{A2056262-70C1-49FC-96A5-C9E3266689F3}" type="datetimeFigureOut">
              <a:rPr lang="en-US" smtClean="0"/>
              <a:t>7/4/2023</a:t>
            </a:fld>
            <a:endParaRPr lang="en-US"/>
          </a:p>
        </p:txBody>
      </p:sp>
      <p:sp>
        <p:nvSpPr>
          <p:cNvPr id="6" name="Footer Placeholder 5">
            <a:extLst>
              <a:ext uri="{FF2B5EF4-FFF2-40B4-BE49-F238E27FC236}">
                <a16:creationId xmlns:a16="http://schemas.microsoft.com/office/drawing/2014/main" id="{7309A4F8-25E3-43F8-0FFE-EC698F82BD6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91F6C16-163A-8B76-D08C-5168D61B6ECF}"/>
              </a:ext>
            </a:extLst>
          </p:cNvPr>
          <p:cNvSpPr>
            <a:spLocks noGrp="1"/>
          </p:cNvSpPr>
          <p:nvPr>
            <p:ph type="sldNum" sz="quarter" idx="12"/>
          </p:nvPr>
        </p:nvSpPr>
        <p:spPr/>
        <p:txBody>
          <a:bodyPr/>
          <a:lstStyle/>
          <a:p>
            <a:fld id="{1A25E3A7-809F-4A03-88C7-E3A013449A25}" type="slidenum">
              <a:rPr lang="en-US" smtClean="0"/>
              <a:t>‹#›</a:t>
            </a:fld>
            <a:endParaRPr lang="en-US"/>
          </a:p>
        </p:txBody>
      </p:sp>
    </p:spTree>
    <p:extLst>
      <p:ext uri="{BB962C8B-B14F-4D97-AF65-F5344CB8AC3E}">
        <p14:creationId xmlns:p14="http://schemas.microsoft.com/office/powerpoint/2010/main" val="29584210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C264EA-1A11-F4DC-2EC7-58EE8C0CFC5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604E793B-AFE0-B984-A373-6C1349D2897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145261FF-2873-BB65-EE53-378F6545DCD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8E96526-A017-15B4-196F-37A9C446BA55}"/>
              </a:ext>
            </a:extLst>
          </p:cNvPr>
          <p:cNvSpPr>
            <a:spLocks noGrp="1"/>
          </p:cNvSpPr>
          <p:nvPr>
            <p:ph type="dt" sz="half" idx="10"/>
          </p:nvPr>
        </p:nvSpPr>
        <p:spPr/>
        <p:txBody>
          <a:bodyPr/>
          <a:lstStyle/>
          <a:p>
            <a:fld id="{A2056262-70C1-49FC-96A5-C9E3266689F3}" type="datetimeFigureOut">
              <a:rPr lang="en-US" smtClean="0"/>
              <a:t>7/4/2023</a:t>
            </a:fld>
            <a:endParaRPr lang="en-US"/>
          </a:p>
        </p:txBody>
      </p:sp>
      <p:sp>
        <p:nvSpPr>
          <p:cNvPr id="6" name="Footer Placeholder 5">
            <a:extLst>
              <a:ext uri="{FF2B5EF4-FFF2-40B4-BE49-F238E27FC236}">
                <a16:creationId xmlns:a16="http://schemas.microsoft.com/office/drawing/2014/main" id="{F6AC01FE-608E-CCEB-CDE3-2EEE5486948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E738AAC-F058-C019-F1CA-2874252AAB5E}"/>
              </a:ext>
            </a:extLst>
          </p:cNvPr>
          <p:cNvSpPr>
            <a:spLocks noGrp="1"/>
          </p:cNvSpPr>
          <p:nvPr>
            <p:ph type="sldNum" sz="quarter" idx="12"/>
          </p:nvPr>
        </p:nvSpPr>
        <p:spPr/>
        <p:txBody>
          <a:bodyPr/>
          <a:lstStyle/>
          <a:p>
            <a:fld id="{1A25E3A7-809F-4A03-88C7-E3A013449A25}" type="slidenum">
              <a:rPr lang="en-US" smtClean="0"/>
              <a:t>‹#›</a:t>
            </a:fld>
            <a:endParaRPr lang="en-US"/>
          </a:p>
        </p:txBody>
      </p:sp>
    </p:spTree>
    <p:extLst>
      <p:ext uri="{BB962C8B-B14F-4D97-AF65-F5344CB8AC3E}">
        <p14:creationId xmlns:p14="http://schemas.microsoft.com/office/powerpoint/2010/main" val="317325730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9889078-B239-8091-B20A-BF9FE7F93EC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F05B5B90-1AB4-8835-8D27-A9490931866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5AA5918-79D9-3FF8-40A8-7452CC5CB5A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2056262-70C1-49FC-96A5-C9E3266689F3}" type="datetimeFigureOut">
              <a:rPr lang="en-US" smtClean="0"/>
              <a:t>7/4/2023</a:t>
            </a:fld>
            <a:endParaRPr lang="en-US"/>
          </a:p>
        </p:txBody>
      </p:sp>
      <p:sp>
        <p:nvSpPr>
          <p:cNvPr id="5" name="Footer Placeholder 4">
            <a:extLst>
              <a:ext uri="{FF2B5EF4-FFF2-40B4-BE49-F238E27FC236}">
                <a16:creationId xmlns:a16="http://schemas.microsoft.com/office/drawing/2014/main" id="{D400A158-E6F3-A197-B153-425ECC6BBAA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27BC2665-ED49-535A-2ACB-5849DF360FA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A25E3A7-809F-4A03-88C7-E3A013449A25}" type="slidenum">
              <a:rPr lang="en-US" smtClean="0"/>
              <a:t>‹#›</a:t>
            </a:fld>
            <a:endParaRPr lang="en-US"/>
          </a:p>
        </p:txBody>
      </p:sp>
    </p:spTree>
    <p:extLst>
      <p:ext uri="{BB962C8B-B14F-4D97-AF65-F5344CB8AC3E}">
        <p14:creationId xmlns:p14="http://schemas.microsoft.com/office/powerpoint/2010/main" val="42964378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2.xml"/><Relationship Id="rId1" Type="http://schemas.openxmlformats.org/officeDocument/2006/relationships/tags" Target="../tags/tag3.xml"/></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12.xml"/><Relationship Id="rId1" Type="http://schemas.openxmlformats.org/officeDocument/2006/relationships/tags" Target="../tags/tag6.xml"/></Relationships>
</file>

<file path=ppt/slides/_rels/slide2.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13.xml"/><Relationship Id="rId1" Type="http://schemas.openxmlformats.org/officeDocument/2006/relationships/tags" Target="../tags/tag4.xml"/><Relationship Id="rId6" Type="http://schemas.openxmlformats.org/officeDocument/2006/relationships/image" Target="../media/image10.png"/><Relationship Id="rId5" Type="http://schemas.openxmlformats.org/officeDocument/2006/relationships/image" Target="../media/image9.png"/><Relationship Id="rId4" Type="http://schemas.openxmlformats.org/officeDocument/2006/relationships/image" Target="../media/image8.png"/></Relationships>
</file>

<file path=ppt/slides/_rels/slide4.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3.xml"/><Relationship Id="rId1" Type="http://schemas.openxmlformats.org/officeDocument/2006/relationships/slideLayout" Target="../slideLayouts/slideLayout6.xml"/><Relationship Id="rId5" Type="http://schemas.openxmlformats.org/officeDocument/2006/relationships/image" Target="../media/image13.png"/><Relationship Id="rId4" Type="http://schemas.openxmlformats.org/officeDocument/2006/relationships/image" Target="../media/image12.svg"/></Relationships>
</file>

<file path=ppt/slides/_rels/slide5.xml.rels><?xml version="1.0" encoding="UTF-8" standalone="yes"?>
<Relationships xmlns="http://schemas.openxmlformats.org/package/2006/relationships"><Relationship Id="rId2" Type="http://schemas.openxmlformats.org/officeDocument/2006/relationships/image" Target="../media/image14.JP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4.xml"/><Relationship Id="rId1" Type="http://schemas.openxmlformats.org/officeDocument/2006/relationships/slideLayout" Target="../slideLayouts/slideLayout6.xml"/><Relationship Id="rId4" Type="http://schemas.openxmlformats.org/officeDocument/2006/relationships/image" Target="../media/image12.svg"/></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13.xml"/><Relationship Id="rId1" Type="http://schemas.openxmlformats.org/officeDocument/2006/relationships/tags" Target="../tags/tag5.xml"/><Relationship Id="rId6" Type="http://schemas.openxmlformats.org/officeDocument/2006/relationships/image" Target="../media/image10.png"/><Relationship Id="rId5" Type="http://schemas.openxmlformats.org/officeDocument/2006/relationships/image" Target="../media/image9.png"/><Relationship Id="rId4" Type="http://schemas.openxmlformats.org/officeDocument/2006/relationships/image" Target="../media/image8.png"/></Relationships>
</file>

<file path=ppt/slides/_rels/slide8.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6.xml"/><Relationship Id="rId1" Type="http://schemas.openxmlformats.org/officeDocument/2006/relationships/slideLayout" Target="../slideLayouts/slideLayout6.xml"/><Relationship Id="rId4" Type="http://schemas.openxmlformats.org/officeDocument/2006/relationships/image" Target="../media/image12.svg"/></Relationships>
</file>

<file path=ppt/slides/_rels/slide9.xml.rels><?xml version="1.0" encoding="UTF-8" standalone="yes"?>
<Relationships xmlns="http://schemas.openxmlformats.org/package/2006/relationships"><Relationship Id="rId8" Type="http://schemas.openxmlformats.org/officeDocument/2006/relationships/hyperlink" Target="https://www.toastmasters.org/resources/distinguished-club-program-and-club-success-plan-english" TargetMode="External"/><Relationship Id="rId3" Type="http://schemas.openxmlformats.org/officeDocument/2006/relationships/hyperlink" Target="https://www.toastmasters.org/resources/how-to-build-a-toastmasters-club" TargetMode="External"/><Relationship Id="rId7" Type="http://schemas.openxmlformats.org/officeDocument/2006/relationships/hyperlink" Target="https://www.toastmasters.org/resources/district-leadership-handbook" TargetMode="External"/><Relationship Id="rId12" Type="http://schemas.openxmlformats.org/officeDocument/2006/relationships/hyperlink" Target="http://dashboards.toastmasters.org/docs/Dashboard%20Guide.pdf" TargetMode="External"/><Relationship Id="rId2" Type="http://schemas.openxmlformats.org/officeDocument/2006/relationships/notesSlide" Target="../notesSlides/notesSlide7.xml"/><Relationship Id="rId1" Type="http://schemas.openxmlformats.org/officeDocument/2006/relationships/slideLayout" Target="../slideLayouts/slideLayout12.xml"/><Relationship Id="rId6" Type="http://schemas.openxmlformats.org/officeDocument/2006/relationships/hyperlink" Target="https://www.toastmasters.org/resources/division-success-plan" TargetMode="External"/><Relationship Id="rId11" Type="http://schemas.openxmlformats.org/officeDocument/2006/relationships/hyperlink" Target="https://www.toastmasters.org/resources/club-status-guide-377a" TargetMode="External"/><Relationship Id="rId5" Type="http://schemas.openxmlformats.org/officeDocument/2006/relationships/hyperlink" Target="https://www.toastmasters.org/resources/district-recognition-program" TargetMode="External"/><Relationship Id="rId10" Type="http://schemas.openxmlformats.org/officeDocument/2006/relationships/hyperlink" Target="https://www.toastmasters.org/resources/training-club-leaders" TargetMode="External"/><Relationship Id="rId4" Type="http://schemas.openxmlformats.org/officeDocument/2006/relationships/hyperlink" Target="https://www.toastmasters.org/resources/club-leadership-handbook" TargetMode="External"/><Relationship Id="rId9" Type="http://schemas.openxmlformats.org/officeDocument/2006/relationships/hyperlink" Target="https://www.toastmasters.org/resources/2020-2021-speech-contest-rulebook"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BA4FD82E-C417-4984-BA4C-AEBFD05C5C14}"/>
              </a:ext>
            </a:extLst>
          </p:cNvPr>
          <p:cNvSpPr>
            <a:spLocks noGrp="1"/>
          </p:cNvSpPr>
          <p:nvPr>
            <p:ph type="title"/>
          </p:nvPr>
        </p:nvSpPr>
        <p:spPr/>
        <p:txBody>
          <a:bodyPr>
            <a:normAutofit/>
          </a:bodyPr>
          <a:lstStyle/>
          <a:p>
            <a:r>
              <a:rPr lang="en-US" dirty="0">
                <a:latin typeface="+mj-lt"/>
              </a:rPr>
              <a:t>Effective Division Council Meetings </a:t>
            </a:r>
          </a:p>
        </p:txBody>
      </p:sp>
      <p:sp>
        <p:nvSpPr>
          <p:cNvPr id="2" name="TextBox 1">
            <a:extLst>
              <a:ext uri="{FF2B5EF4-FFF2-40B4-BE49-F238E27FC236}">
                <a16:creationId xmlns:a16="http://schemas.microsoft.com/office/drawing/2014/main" id="{D20D2412-E72E-4D37-5619-F34296DA2655}"/>
              </a:ext>
            </a:extLst>
          </p:cNvPr>
          <p:cNvSpPr txBox="1"/>
          <p:nvPr/>
        </p:nvSpPr>
        <p:spPr>
          <a:xfrm>
            <a:off x="3587261" y="4783015"/>
            <a:ext cx="5744308" cy="1015663"/>
          </a:xfrm>
          <a:prstGeom prst="rect">
            <a:avLst/>
          </a:prstGeom>
          <a:noFill/>
        </p:spPr>
        <p:txBody>
          <a:bodyPr wrap="square" rtlCol="0">
            <a:spAutoFit/>
          </a:bodyPr>
          <a:lstStyle/>
          <a:p>
            <a:pPr algn="ctr"/>
            <a:r>
              <a:rPr lang="en-US" sz="2000" dirty="0">
                <a:solidFill>
                  <a:schemeClr val="bg1"/>
                </a:solidFill>
              </a:rPr>
              <a:t>District 84 Leadership Training</a:t>
            </a:r>
          </a:p>
          <a:p>
            <a:pPr algn="ctr"/>
            <a:r>
              <a:rPr lang="en-US" sz="2000" dirty="0">
                <a:solidFill>
                  <a:schemeClr val="bg1"/>
                </a:solidFill>
              </a:rPr>
              <a:t> 2023-2024 Program Year</a:t>
            </a:r>
          </a:p>
          <a:p>
            <a:pPr algn="ctr"/>
            <a:r>
              <a:rPr lang="en-US" sz="2000" dirty="0">
                <a:solidFill>
                  <a:schemeClr val="bg1"/>
                </a:solidFill>
              </a:rPr>
              <a:t>By Paula Summa, DTM </a:t>
            </a:r>
          </a:p>
        </p:txBody>
      </p:sp>
    </p:spTree>
    <p:custDataLst>
      <p:tags r:id="rId1"/>
    </p:custDataLst>
    <p:extLst>
      <p:ext uri="{BB962C8B-B14F-4D97-AF65-F5344CB8AC3E}">
        <p14:creationId xmlns:p14="http://schemas.microsoft.com/office/powerpoint/2010/main" val="1201840111"/>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BA4FD82E-C417-4984-BA4C-AEBFD05C5C14}"/>
              </a:ext>
            </a:extLst>
          </p:cNvPr>
          <p:cNvSpPr>
            <a:spLocks noGrp="1"/>
          </p:cNvSpPr>
          <p:nvPr>
            <p:ph type="title"/>
          </p:nvPr>
        </p:nvSpPr>
        <p:spPr/>
        <p:txBody>
          <a:bodyPr>
            <a:normAutofit/>
          </a:bodyPr>
          <a:lstStyle/>
          <a:p>
            <a:r>
              <a:rPr lang="en-US" dirty="0">
                <a:latin typeface="+mj-lt"/>
              </a:rPr>
              <a:t>Questions? </a:t>
            </a:r>
          </a:p>
        </p:txBody>
      </p:sp>
      <p:sp>
        <p:nvSpPr>
          <p:cNvPr id="2" name="Rectangle 1">
            <a:extLst>
              <a:ext uri="{FF2B5EF4-FFF2-40B4-BE49-F238E27FC236}">
                <a16:creationId xmlns:a16="http://schemas.microsoft.com/office/drawing/2014/main" id="{18A238B6-8578-14C3-4BDB-FD88160C00DB}"/>
              </a:ext>
            </a:extLst>
          </p:cNvPr>
          <p:cNvSpPr/>
          <p:nvPr/>
        </p:nvSpPr>
        <p:spPr>
          <a:xfrm>
            <a:off x="3723786" y="4707803"/>
            <a:ext cx="4744427" cy="1200329"/>
          </a:xfrm>
          <a:prstGeom prst="rect">
            <a:avLst/>
          </a:prstGeom>
          <a:noFill/>
        </p:spPr>
        <p:txBody>
          <a:bodyPr wrap="square" lIns="91440" tIns="45720" rIns="91440" bIns="45720">
            <a:spAutoFit/>
          </a:bodyPr>
          <a:lstStyle/>
          <a:p>
            <a:pPr algn="ctr"/>
            <a:r>
              <a:rPr lang="en-US" sz="7200" b="1" cap="none" spc="0" dirty="0">
                <a:ln w="6600">
                  <a:solidFill>
                    <a:schemeClr val="accent2"/>
                  </a:solidFill>
                  <a:prstDash val="solid"/>
                </a:ln>
                <a:solidFill>
                  <a:srgbClr val="FFFFFF"/>
                </a:solidFill>
                <a:effectLst>
                  <a:outerShdw dist="38100" dir="2700000" algn="tl" rotWithShape="0">
                    <a:schemeClr val="accent2"/>
                  </a:outerShdw>
                </a:effectLst>
              </a:rPr>
              <a:t>Thank you!</a:t>
            </a:r>
          </a:p>
        </p:txBody>
      </p:sp>
    </p:spTree>
    <p:custDataLst>
      <p:tags r:id="rId1"/>
    </p:custDataLst>
    <p:extLst>
      <p:ext uri="{BB962C8B-B14F-4D97-AF65-F5344CB8AC3E}">
        <p14:creationId xmlns:p14="http://schemas.microsoft.com/office/powerpoint/2010/main" val="7470258"/>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p:cTn id="7" dur="1000" fill="hold"/>
                                        <p:tgtEl>
                                          <p:spTgt spid="2">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2">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2">
                                            <p:txEl>
                                              <p:pRg st="0" end="0"/>
                                            </p:txEl>
                                          </p:spTgt>
                                        </p:tgtEl>
                                        <p:attrNameLst>
                                          <p:attrName>style.rotation</p:attrName>
                                        </p:attrNameLst>
                                      </p:cBhvr>
                                      <p:tavLst>
                                        <p:tav tm="0">
                                          <p:val>
                                            <p:fltVal val="90"/>
                                          </p:val>
                                        </p:tav>
                                        <p:tav tm="100000">
                                          <p:val>
                                            <p:fltVal val="0"/>
                                          </p:val>
                                        </p:tav>
                                      </p:tavLst>
                                    </p:anim>
                                    <p:animEffect transition="in" filter="fade">
                                      <p:cBhvr>
                                        <p:cTn id="10" dur="1000"/>
                                        <p:tgtEl>
                                          <p:spTgt spid="2">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62CE1843-FEB4-1418-E66A-37797E2C6006}"/>
              </a:ext>
            </a:extLst>
          </p:cNvPr>
          <p:cNvPicPr>
            <a:picLocks noChangeAspect="1"/>
          </p:cNvPicPr>
          <p:nvPr/>
        </p:nvPicPr>
        <p:blipFill>
          <a:blip r:embed="rId2"/>
          <a:stretch>
            <a:fillRect/>
          </a:stretch>
        </p:blipFill>
        <p:spPr>
          <a:xfrm>
            <a:off x="-159794" y="-86452"/>
            <a:ext cx="12351794" cy="6944452"/>
          </a:xfrm>
          <a:prstGeom prst="rect">
            <a:avLst/>
          </a:prstGeom>
        </p:spPr>
      </p:pic>
    </p:spTree>
    <p:extLst>
      <p:ext uri="{BB962C8B-B14F-4D97-AF65-F5344CB8AC3E}">
        <p14:creationId xmlns:p14="http://schemas.microsoft.com/office/powerpoint/2010/main" val="196305259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5">
            <a:extLst>
              <a:ext uri="{FF2B5EF4-FFF2-40B4-BE49-F238E27FC236}">
                <a16:creationId xmlns:a16="http://schemas.microsoft.com/office/drawing/2014/main" id="{B6672840-909A-466F-BCCF-BAAAA7DAFC1F}"/>
              </a:ext>
            </a:extLst>
          </p:cNvPr>
          <p:cNvSpPr>
            <a:spLocks noGrp="1"/>
          </p:cNvSpPr>
          <p:nvPr>
            <p:ph sz="quarter" idx="10"/>
          </p:nvPr>
        </p:nvSpPr>
        <p:spPr/>
        <p:txBody>
          <a:bodyPr/>
          <a:lstStyle/>
          <a:p>
            <a:r>
              <a:rPr lang="en-US"/>
              <a:t>Identify</a:t>
            </a:r>
          </a:p>
        </p:txBody>
      </p:sp>
      <p:sp>
        <p:nvSpPr>
          <p:cNvPr id="7" name="Content Placeholder 6">
            <a:extLst>
              <a:ext uri="{FF2B5EF4-FFF2-40B4-BE49-F238E27FC236}">
                <a16:creationId xmlns:a16="http://schemas.microsoft.com/office/drawing/2014/main" id="{135CD37D-AFA4-4119-8F7B-DD2093DA07FC}"/>
              </a:ext>
            </a:extLst>
          </p:cNvPr>
          <p:cNvSpPr>
            <a:spLocks noGrp="1"/>
          </p:cNvSpPr>
          <p:nvPr>
            <p:ph sz="quarter" idx="11"/>
          </p:nvPr>
        </p:nvSpPr>
        <p:spPr/>
        <p:txBody>
          <a:bodyPr>
            <a:normAutofit lnSpcReduction="10000"/>
          </a:bodyPr>
          <a:lstStyle/>
          <a:p>
            <a:pPr marR="0" lvl="0">
              <a:lnSpc>
                <a:spcPct val="107000"/>
              </a:lnSpc>
              <a:spcBef>
                <a:spcPts val="0"/>
              </a:spcBef>
              <a:spcAft>
                <a:spcPts val="0"/>
              </a:spcAft>
            </a:pPr>
            <a:r>
              <a:rPr lang="en-US" sz="2400" b="1" dirty="0">
                <a:effectLst/>
                <a:latin typeface="+mn-lt"/>
                <a:ea typeface="Calibri" panose="020F0502020204030204" pitchFamily="34" charset="0"/>
                <a:cs typeface="Times New Roman" panose="02020603050405020304" pitchFamily="18" charset="0"/>
              </a:rPr>
              <a:t>Who: </a:t>
            </a:r>
          </a:p>
          <a:p>
            <a:pPr marR="0" lvl="0">
              <a:lnSpc>
                <a:spcPct val="107000"/>
              </a:lnSpc>
              <a:spcBef>
                <a:spcPts val="0"/>
              </a:spcBef>
              <a:spcAft>
                <a:spcPts val="0"/>
              </a:spcAft>
            </a:pPr>
            <a:r>
              <a:rPr lang="en-US" sz="1800" dirty="0">
                <a:latin typeface="+mn-lt"/>
                <a:ea typeface="Calibri" panose="020F0502020204030204" pitchFamily="34" charset="0"/>
                <a:cs typeface="Times New Roman" panose="02020603050405020304" pitchFamily="18" charset="0"/>
              </a:rPr>
              <a:t>Division Director </a:t>
            </a:r>
          </a:p>
          <a:p>
            <a:pPr marR="0" lvl="0">
              <a:lnSpc>
                <a:spcPct val="107000"/>
              </a:lnSpc>
              <a:spcBef>
                <a:spcPts val="0"/>
              </a:spcBef>
              <a:spcAft>
                <a:spcPts val="0"/>
              </a:spcAft>
            </a:pPr>
            <a:r>
              <a:rPr lang="en-US" sz="1800" dirty="0">
                <a:effectLst/>
                <a:latin typeface="+mn-lt"/>
                <a:ea typeface="Calibri" panose="020F0502020204030204" pitchFamily="34" charset="0"/>
                <a:cs typeface="Times New Roman" panose="02020603050405020304" pitchFamily="18" charset="0"/>
              </a:rPr>
              <a:t>Area Directors </a:t>
            </a:r>
          </a:p>
          <a:p>
            <a:pPr marR="0" lvl="0">
              <a:lnSpc>
                <a:spcPct val="107000"/>
              </a:lnSpc>
              <a:spcBef>
                <a:spcPts val="0"/>
              </a:spcBef>
              <a:spcAft>
                <a:spcPts val="0"/>
              </a:spcAft>
            </a:pPr>
            <a:r>
              <a:rPr lang="en-US" sz="1800" dirty="0">
                <a:latin typeface="+mn-lt"/>
                <a:ea typeface="Calibri" panose="020F0502020204030204" pitchFamily="34" charset="0"/>
                <a:cs typeface="Times New Roman" panose="02020603050405020304" pitchFamily="18" charset="0"/>
              </a:rPr>
              <a:t>Assistant DDs &amp; ADs</a:t>
            </a:r>
          </a:p>
          <a:p>
            <a:pPr marR="0" lvl="0">
              <a:lnSpc>
                <a:spcPct val="107000"/>
              </a:lnSpc>
              <a:spcBef>
                <a:spcPts val="0"/>
              </a:spcBef>
              <a:spcAft>
                <a:spcPts val="0"/>
              </a:spcAft>
            </a:pPr>
            <a:r>
              <a:rPr lang="en-US" sz="1800" dirty="0">
                <a:latin typeface="+mn-lt"/>
                <a:ea typeface="Calibri" panose="020F0502020204030204" pitchFamily="34" charset="0"/>
                <a:cs typeface="Times New Roman" panose="02020603050405020304" pitchFamily="18" charset="0"/>
              </a:rPr>
              <a:t>Any additional “Chairs” </a:t>
            </a:r>
          </a:p>
          <a:p>
            <a:pPr marR="0" lvl="0">
              <a:lnSpc>
                <a:spcPct val="107000"/>
              </a:lnSpc>
              <a:spcBef>
                <a:spcPts val="0"/>
              </a:spcBef>
              <a:spcAft>
                <a:spcPts val="0"/>
              </a:spcAft>
            </a:pPr>
            <a:endParaRPr lang="en-US" sz="2400" dirty="0">
              <a:effectLst/>
              <a:latin typeface="+mn-lt"/>
              <a:ea typeface="Calibri" panose="020F0502020204030204" pitchFamily="34" charset="0"/>
              <a:cs typeface="Times New Roman" panose="02020603050405020304" pitchFamily="18" charset="0"/>
            </a:endParaRPr>
          </a:p>
          <a:p>
            <a:endParaRPr lang="en-US" dirty="0">
              <a:latin typeface="+mn-lt"/>
            </a:endParaRPr>
          </a:p>
        </p:txBody>
      </p:sp>
      <p:sp>
        <p:nvSpPr>
          <p:cNvPr id="8" name="Content Placeholder 7">
            <a:extLst>
              <a:ext uri="{FF2B5EF4-FFF2-40B4-BE49-F238E27FC236}">
                <a16:creationId xmlns:a16="http://schemas.microsoft.com/office/drawing/2014/main" id="{BA995D6A-7221-410A-BC93-D6DB46BB00E7}"/>
              </a:ext>
            </a:extLst>
          </p:cNvPr>
          <p:cNvSpPr>
            <a:spLocks noGrp="1"/>
          </p:cNvSpPr>
          <p:nvPr>
            <p:ph sz="quarter" idx="12"/>
          </p:nvPr>
        </p:nvSpPr>
        <p:spPr/>
        <p:txBody>
          <a:bodyPr/>
          <a:lstStyle/>
          <a:p>
            <a:r>
              <a:rPr lang="en-US"/>
              <a:t>Recognize</a:t>
            </a:r>
          </a:p>
        </p:txBody>
      </p:sp>
      <p:sp>
        <p:nvSpPr>
          <p:cNvPr id="9" name="Content Placeholder 8">
            <a:extLst>
              <a:ext uri="{FF2B5EF4-FFF2-40B4-BE49-F238E27FC236}">
                <a16:creationId xmlns:a16="http://schemas.microsoft.com/office/drawing/2014/main" id="{7698326E-31BE-4FB6-ABED-F12244FD570F}"/>
              </a:ext>
            </a:extLst>
          </p:cNvPr>
          <p:cNvSpPr>
            <a:spLocks noGrp="1"/>
          </p:cNvSpPr>
          <p:nvPr>
            <p:ph sz="quarter" idx="13"/>
          </p:nvPr>
        </p:nvSpPr>
        <p:spPr>
          <a:xfrm>
            <a:off x="4495800" y="4006891"/>
            <a:ext cx="3200401" cy="2717309"/>
          </a:xfrm>
        </p:spPr>
        <p:txBody>
          <a:bodyPr anchor="t">
            <a:normAutofit fontScale="25000" lnSpcReduction="20000"/>
          </a:bodyPr>
          <a:lstStyle/>
          <a:p>
            <a:pPr>
              <a:lnSpc>
                <a:spcPct val="107000"/>
              </a:lnSpc>
              <a:spcBef>
                <a:spcPts val="0"/>
              </a:spcBef>
              <a:spcAft>
                <a:spcPts val="0"/>
              </a:spcAft>
            </a:pPr>
            <a:r>
              <a:rPr lang="en-US" sz="9600" b="1" dirty="0">
                <a:latin typeface="+mn-lt"/>
                <a:cs typeface="Times New Roman" panose="02020603050405020304" pitchFamily="18" charset="0"/>
              </a:rPr>
              <a:t>What &amp; Why:</a:t>
            </a:r>
          </a:p>
          <a:p>
            <a:pPr>
              <a:lnSpc>
                <a:spcPct val="107000"/>
              </a:lnSpc>
              <a:spcBef>
                <a:spcPts val="0"/>
              </a:spcBef>
              <a:spcAft>
                <a:spcPts val="0"/>
              </a:spcAft>
            </a:pPr>
            <a:endParaRPr lang="en-US" sz="2800" dirty="0">
              <a:latin typeface="+mn-lt"/>
              <a:cs typeface="Times New Roman" panose="02020603050405020304" pitchFamily="18" charset="0"/>
            </a:endParaRPr>
          </a:p>
          <a:p>
            <a:pPr marL="342900" indent="-342900" algn="l">
              <a:lnSpc>
                <a:spcPct val="107000"/>
              </a:lnSpc>
              <a:spcBef>
                <a:spcPts val="0"/>
              </a:spcBef>
              <a:spcAft>
                <a:spcPts val="0"/>
              </a:spcAft>
              <a:buFont typeface="Wingdings" panose="05000000000000000000" pitchFamily="2" charset="2"/>
              <a:buChar char="Ø"/>
            </a:pPr>
            <a:r>
              <a:rPr lang="en-US" sz="5600" dirty="0">
                <a:latin typeface="+mn-lt"/>
                <a:cs typeface="Times New Roman" panose="02020603050405020304" pitchFamily="18" charset="0"/>
              </a:rPr>
              <a:t>M</a:t>
            </a:r>
            <a:r>
              <a:rPr lang="en-US" sz="5600" i="0" dirty="0">
                <a:solidFill>
                  <a:srgbClr val="333333"/>
                </a:solidFill>
                <a:effectLst/>
                <a:latin typeface="+mn-lt"/>
              </a:rPr>
              <a:t>anages Division activities</a:t>
            </a:r>
          </a:p>
          <a:p>
            <a:pPr algn="l">
              <a:lnSpc>
                <a:spcPct val="107000"/>
              </a:lnSpc>
              <a:spcBef>
                <a:spcPts val="0"/>
              </a:spcBef>
              <a:spcAft>
                <a:spcPts val="0"/>
              </a:spcAft>
            </a:pPr>
            <a:endParaRPr lang="en-US" sz="5600" i="0" dirty="0">
              <a:solidFill>
                <a:srgbClr val="333333"/>
              </a:solidFill>
              <a:effectLst/>
              <a:latin typeface="+mn-lt"/>
            </a:endParaRPr>
          </a:p>
          <a:p>
            <a:pPr marL="342900" indent="-342900" algn="l">
              <a:lnSpc>
                <a:spcPct val="107000"/>
              </a:lnSpc>
              <a:spcBef>
                <a:spcPts val="0"/>
              </a:spcBef>
              <a:spcAft>
                <a:spcPts val="0"/>
              </a:spcAft>
              <a:buFont typeface="Wingdings" panose="05000000000000000000" pitchFamily="2" charset="2"/>
              <a:buChar char="Ø"/>
            </a:pPr>
            <a:r>
              <a:rPr lang="en-US" sz="5600" dirty="0">
                <a:solidFill>
                  <a:srgbClr val="333333"/>
                </a:solidFill>
                <a:latin typeface="+mn-lt"/>
              </a:rPr>
              <a:t>F</a:t>
            </a:r>
            <a:r>
              <a:rPr lang="en-US" sz="5600" i="0" dirty="0">
                <a:solidFill>
                  <a:srgbClr val="333333"/>
                </a:solidFill>
                <a:effectLst/>
                <a:latin typeface="+mn-lt"/>
              </a:rPr>
              <a:t>acilitates the achievement of club, Area, Division, and District goals</a:t>
            </a:r>
          </a:p>
          <a:p>
            <a:pPr algn="l">
              <a:lnSpc>
                <a:spcPct val="107000"/>
              </a:lnSpc>
              <a:spcBef>
                <a:spcPts val="0"/>
              </a:spcBef>
              <a:spcAft>
                <a:spcPts val="0"/>
              </a:spcAft>
            </a:pPr>
            <a:endParaRPr lang="en-US" sz="5600" i="0" dirty="0">
              <a:solidFill>
                <a:srgbClr val="333333"/>
              </a:solidFill>
              <a:effectLst/>
              <a:latin typeface="+mn-lt"/>
            </a:endParaRPr>
          </a:p>
          <a:p>
            <a:pPr marL="342900" indent="-342900" algn="l">
              <a:lnSpc>
                <a:spcPct val="107000"/>
              </a:lnSpc>
              <a:spcBef>
                <a:spcPts val="0"/>
              </a:spcBef>
              <a:spcAft>
                <a:spcPts val="0"/>
              </a:spcAft>
              <a:buFont typeface="Wingdings" panose="05000000000000000000" pitchFamily="2" charset="2"/>
              <a:buChar char="Ø"/>
            </a:pPr>
            <a:r>
              <a:rPr lang="en-US" sz="5600" dirty="0">
                <a:solidFill>
                  <a:srgbClr val="333333"/>
                </a:solidFill>
                <a:latin typeface="+mn-lt"/>
              </a:rPr>
              <a:t>H</a:t>
            </a:r>
            <a:r>
              <a:rPr lang="en-US" sz="5600" i="0" dirty="0">
                <a:solidFill>
                  <a:srgbClr val="333333"/>
                </a:solidFill>
                <a:effectLst/>
                <a:latin typeface="+mn-lt"/>
              </a:rPr>
              <a:t>elps with administrative activities, such as Division contests, meetings, training</a:t>
            </a:r>
            <a:r>
              <a:rPr lang="en-US" sz="5600" dirty="0">
                <a:latin typeface="+mn-lt"/>
                <a:cs typeface="Times New Roman" panose="02020603050405020304" pitchFamily="18" charset="0"/>
              </a:rPr>
              <a:t> and conference</a:t>
            </a:r>
          </a:p>
          <a:p>
            <a:pPr marL="342900" indent="-342900" algn="l">
              <a:lnSpc>
                <a:spcPct val="107000"/>
              </a:lnSpc>
              <a:spcBef>
                <a:spcPts val="0"/>
              </a:spcBef>
              <a:spcAft>
                <a:spcPts val="0"/>
              </a:spcAft>
              <a:buFont typeface="Wingdings" panose="05000000000000000000" pitchFamily="2" charset="2"/>
              <a:buChar char="Ø"/>
            </a:pPr>
            <a:endParaRPr lang="en-US" sz="5600" dirty="0">
              <a:latin typeface="+mn-lt"/>
              <a:cs typeface="Times New Roman" panose="02020603050405020304" pitchFamily="18" charset="0"/>
            </a:endParaRPr>
          </a:p>
          <a:p>
            <a:pPr marL="342900" indent="-342900" algn="l">
              <a:lnSpc>
                <a:spcPct val="107000"/>
              </a:lnSpc>
              <a:spcBef>
                <a:spcPts val="0"/>
              </a:spcBef>
              <a:spcAft>
                <a:spcPts val="0"/>
              </a:spcAft>
              <a:buFont typeface="Wingdings" panose="05000000000000000000" pitchFamily="2" charset="2"/>
              <a:buChar char="Ø"/>
            </a:pPr>
            <a:r>
              <a:rPr lang="en-US" sz="5600" dirty="0">
                <a:latin typeface="+mn-lt"/>
                <a:cs typeface="Times New Roman" panose="02020603050405020304" pitchFamily="18" charset="0"/>
              </a:rPr>
              <a:t>Leads </a:t>
            </a:r>
            <a:r>
              <a:rPr lang="en-US" sz="5600">
                <a:latin typeface="+mn-lt"/>
                <a:cs typeface="Times New Roman" panose="02020603050405020304" pitchFamily="18" charset="0"/>
              </a:rPr>
              <a:t>and Motivates</a:t>
            </a:r>
            <a:endParaRPr lang="en-US" sz="5600" dirty="0">
              <a:latin typeface="+mn-lt"/>
              <a:cs typeface="Times New Roman" panose="02020603050405020304" pitchFamily="18" charset="0"/>
            </a:endParaRPr>
          </a:p>
          <a:p>
            <a:pPr marL="342900" indent="-342900" algn="l">
              <a:lnSpc>
                <a:spcPct val="107000"/>
              </a:lnSpc>
              <a:spcBef>
                <a:spcPts val="0"/>
              </a:spcBef>
              <a:spcAft>
                <a:spcPts val="0"/>
              </a:spcAft>
              <a:buFont typeface="Wingdings" panose="05000000000000000000" pitchFamily="2" charset="2"/>
              <a:buChar char="Ø"/>
            </a:pPr>
            <a:endParaRPr lang="en-US" sz="5600" dirty="0">
              <a:latin typeface="+mn-lt"/>
              <a:cs typeface="Times New Roman" panose="02020603050405020304" pitchFamily="18" charset="0"/>
            </a:endParaRPr>
          </a:p>
          <a:p>
            <a:pPr marL="342900" indent="-342900" algn="l">
              <a:lnSpc>
                <a:spcPct val="107000"/>
              </a:lnSpc>
              <a:spcBef>
                <a:spcPts val="0"/>
              </a:spcBef>
              <a:spcAft>
                <a:spcPts val="0"/>
              </a:spcAft>
              <a:buFont typeface="Wingdings" panose="05000000000000000000" pitchFamily="2" charset="2"/>
              <a:buChar char="Ø"/>
            </a:pPr>
            <a:endParaRPr lang="en-US" sz="5600" dirty="0">
              <a:latin typeface="+mn-lt"/>
              <a:cs typeface="Times New Roman" panose="02020603050405020304" pitchFamily="18" charset="0"/>
            </a:endParaRPr>
          </a:p>
          <a:p>
            <a:pPr>
              <a:lnSpc>
                <a:spcPct val="107000"/>
              </a:lnSpc>
              <a:spcBef>
                <a:spcPts val="0"/>
              </a:spcBef>
              <a:spcAft>
                <a:spcPts val="0"/>
              </a:spcAft>
            </a:pPr>
            <a:endParaRPr lang="en-US" dirty="0">
              <a:latin typeface="+mn-lt"/>
              <a:cs typeface="Times New Roman" panose="02020603050405020304" pitchFamily="18" charset="0"/>
            </a:endParaRPr>
          </a:p>
        </p:txBody>
      </p:sp>
      <p:sp>
        <p:nvSpPr>
          <p:cNvPr id="10" name="Content Placeholder 9">
            <a:extLst>
              <a:ext uri="{FF2B5EF4-FFF2-40B4-BE49-F238E27FC236}">
                <a16:creationId xmlns:a16="http://schemas.microsoft.com/office/drawing/2014/main" id="{B9D93736-AD12-4E45-A697-83849B7E254E}"/>
              </a:ext>
            </a:extLst>
          </p:cNvPr>
          <p:cNvSpPr>
            <a:spLocks noGrp="1"/>
          </p:cNvSpPr>
          <p:nvPr>
            <p:ph sz="quarter" idx="14"/>
          </p:nvPr>
        </p:nvSpPr>
        <p:spPr/>
        <p:txBody>
          <a:bodyPr/>
          <a:lstStyle/>
          <a:p>
            <a:r>
              <a:rPr lang="en-US"/>
              <a:t>Develop</a:t>
            </a:r>
          </a:p>
        </p:txBody>
      </p:sp>
      <p:sp>
        <p:nvSpPr>
          <p:cNvPr id="11" name="Content Placeholder 10">
            <a:extLst>
              <a:ext uri="{FF2B5EF4-FFF2-40B4-BE49-F238E27FC236}">
                <a16:creationId xmlns:a16="http://schemas.microsoft.com/office/drawing/2014/main" id="{E69EE4E2-515A-492A-906D-D01629E612A1}"/>
              </a:ext>
            </a:extLst>
          </p:cNvPr>
          <p:cNvSpPr>
            <a:spLocks noGrp="1"/>
          </p:cNvSpPr>
          <p:nvPr>
            <p:ph sz="quarter" idx="15"/>
          </p:nvPr>
        </p:nvSpPr>
        <p:spPr>
          <a:xfrm>
            <a:off x="8075023" y="4140692"/>
            <a:ext cx="3200401" cy="1761344"/>
          </a:xfrm>
        </p:spPr>
        <p:txBody>
          <a:bodyPr anchor="t">
            <a:normAutofit fontScale="55000" lnSpcReduction="20000"/>
          </a:bodyPr>
          <a:lstStyle/>
          <a:p>
            <a:pPr>
              <a:lnSpc>
                <a:spcPct val="107000"/>
              </a:lnSpc>
              <a:spcBef>
                <a:spcPts val="0"/>
              </a:spcBef>
              <a:spcAft>
                <a:spcPts val="0"/>
              </a:spcAft>
            </a:pPr>
            <a:r>
              <a:rPr lang="en-US" sz="5100" b="1" dirty="0">
                <a:latin typeface="+mn-lt"/>
                <a:cs typeface="Times New Roman" panose="02020603050405020304" pitchFamily="18" charset="0"/>
              </a:rPr>
              <a:t>Where &amp; When:</a:t>
            </a:r>
          </a:p>
          <a:p>
            <a:pPr>
              <a:lnSpc>
                <a:spcPct val="107000"/>
              </a:lnSpc>
              <a:spcBef>
                <a:spcPts val="0"/>
              </a:spcBef>
              <a:spcAft>
                <a:spcPts val="0"/>
              </a:spcAft>
            </a:pPr>
            <a:endParaRPr lang="en-US" sz="1400" dirty="0">
              <a:latin typeface="+mn-lt"/>
              <a:cs typeface="Times New Roman" panose="02020603050405020304" pitchFamily="18" charset="0"/>
            </a:endParaRPr>
          </a:p>
          <a:p>
            <a:pPr>
              <a:lnSpc>
                <a:spcPct val="107000"/>
              </a:lnSpc>
              <a:spcBef>
                <a:spcPts val="0"/>
              </a:spcBef>
              <a:spcAft>
                <a:spcPts val="0"/>
              </a:spcAft>
            </a:pPr>
            <a:r>
              <a:rPr lang="en-US" dirty="0">
                <a:latin typeface="+mn-lt"/>
                <a:cs typeface="Times New Roman" panose="02020603050405020304" pitchFamily="18" charset="0"/>
              </a:rPr>
              <a:t> </a:t>
            </a:r>
            <a:r>
              <a:rPr lang="en-US" sz="2900" dirty="0">
                <a:latin typeface="+mn-lt"/>
                <a:cs typeface="Times New Roman" panose="02020603050405020304" pitchFamily="18" charset="0"/>
              </a:rPr>
              <a:t>Optimal: Monthly meetings/In Person or On-Line</a:t>
            </a:r>
          </a:p>
          <a:p>
            <a:pPr>
              <a:lnSpc>
                <a:spcPct val="107000"/>
              </a:lnSpc>
              <a:spcBef>
                <a:spcPts val="0"/>
              </a:spcBef>
              <a:spcAft>
                <a:spcPts val="0"/>
              </a:spcAft>
            </a:pPr>
            <a:endParaRPr lang="en-US" sz="1700" dirty="0">
              <a:latin typeface="+mn-lt"/>
              <a:cs typeface="Times New Roman" panose="02020603050405020304" pitchFamily="18" charset="0"/>
            </a:endParaRPr>
          </a:p>
          <a:p>
            <a:pPr>
              <a:lnSpc>
                <a:spcPct val="107000"/>
              </a:lnSpc>
              <a:spcBef>
                <a:spcPts val="0"/>
              </a:spcBef>
              <a:spcAft>
                <a:spcPts val="0"/>
              </a:spcAft>
            </a:pPr>
            <a:r>
              <a:rPr lang="en-US" sz="2900" dirty="0">
                <a:latin typeface="+mn-lt"/>
                <a:cs typeface="Times New Roman" panose="02020603050405020304" pitchFamily="18" charset="0"/>
              </a:rPr>
              <a:t>Suggested: Quarterly </a:t>
            </a:r>
          </a:p>
          <a:p>
            <a:pPr>
              <a:lnSpc>
                <a:spcPct val="107000"/>
              </a:lnSpc>
              <a:spcBef>
                <a:spcPts val="0"/>
              </a:spcBef>
              <a:spcAft>
                <a:spcPts val="0"/>
              </a:spcAft>
            </a:pPr>
            <a:endParaRPr lang="en-US" sz="1700" dirty="0">
              <a:latin typeface="+mn-lt"/>
              <a:cs typeface="Times New Roman" panose="02020603050405020304" pitchFamily="18" charset="0"/>
            </a:endParaRPr>
          </a:p>
          <a:p>
            <a:pPr>
              <a:lnSpc>
                <a:spcPct val="107000"/>
              </a:lnSpc>
              <a:spcBef>
                <a:spcPts val="0"/>
              </a:spcBef>
              <a:spcAft>
                <a:spcPts val="0"/>
              </a:spcAft>
            </a:pPr>
            <a:r>
              <a:rPr lang="en-US" sz="2900" dirty="0">
                <a:latin typeface="+mn-lt"/>
                <a:cs typeface="Times New Roman" panose="02020603050405020304" pitchFamily="18" charset="0"/>
              </a:rPr>
              <a:t>TI Required: At Least TWICE a Year</a:t>
            </a:r>
          </a:p>
          <a:p>
            <a:pPr>
              <a:lnSpc>
                <a:spcPct val="107000"/>
              </a:lnSpc>
              <a:spcBef>
                <a:spcPts val="0"/>
              </a:spcBef>
              <a:spcAft>
                <a:spcPts val="0"/>
              </a:spcAft>
            </a:pPr>
            <a:endParaRPr lang="en-US" dirty="0">
              <a:latin typeface="+mn-lt"/>
              <a:cs typeface="Times New Roman" panose="02020603050405020304" pitchFamily="18" charset="0"/>
            </a:endParaRPr>
          </a:p>
        </p:txBody>
      </p:sp>
      <p:pic>
        <p:nvPicPr>
          <p:cNvPr id="12" name="Picture 11">
            <a:extLst>
              <a:ext uri="{FF2B5EF4-FFF2-40B4-BE49-F238E27FC236}">
                <a16:creationId xmlns:a16="http://schemas.microsoft.com/office/drawing/2014/main" id="{FE338F43-A384-4685-8CA6-DAB786BB33CF}"/>
              </a:ext>
            </a:extLst>
          </p:cNvPr>
          <p:cNvPicPr>
            <a:picLocks noChangeAspect="1"/>
          </p:cNvPicPr>
          <p:nvPr/>
        </p:nvPicPr>
        <p:blipFill>
          <a:blip r:embed="rId4" cstate="screen">
            <a:extLst>
              <a:ext uri="{28A0092B-C50C-407E-A947-70E740481C1C}">
                <a14:useLocalDpi xmlns:a14="http://schemas.microsoft.com/office/drawing/2010/main"/>
              </a:ext>
            </a:extLst>
          </a:blip>
          <a:stretch>
            <a:fillRect/>
          </a:stretch>
        </p:blipFill>
        <p:spPr>
          <a:xfrm>
            <a:off x="1568970" y="2246836"/>
            <a:ext cx="1879600" cy="1879600"/>
          </a:xfrm>
          <a:prstGeom prst="rect">
            <a:avLst/>
          </a:prstGeom>
        </p:spPr>
      </p:pic>
      <p:pic>
        <p:nvPicPr>
          <p:cNvPr id="13" name="Picture 12">
            <a:extLst>
              <a:ext uri="{FF2B5EF4-FFF2-40B4-BE49-F238E27FC236}">
                <a16:creationId xmlns:a16="http://schemas.microsoft.com/office/drawing/2014/main" id="{22EC0A0F-81D6-4C9A-9F1A-874AFA76ACE7}"/>
              </a:ext>
            </a:extLst>
          </p:cNvPr>
          <p:cNvPicPr>
            <a:picLocks noChangeAspect="1"/>
          </p:cNvPicPr>
          <p:nvPr/>
        </p:nvPicPr>
        <p:blipFill>
          <a:blip r:embed="rId5" cstate="screen">
            <a:extLst>
              <a:ext uri="{28A0092B-C50C-407E-A947-70E740481C1C}">
                <a14:useLocalDpi xmlns:a14="http://schemas.microsoft.com/office/drawing/2010/main"/>
              </a:ext>
            </a:extLst>
          </a:blip>
          <a:stretch>
            <a:fillRect/>
          </a:stretch>
        </p:blipFill>
        <p:spPr>
          <a:xfrm>
            <a:off x="8797571" y="2192957"/>
            <a:ext cx="1892300" cy="1892300"/>
          </a:xfrm>
          <a:prstGeom prst="rect">
            <a:avLst/>
          </a:prstGeom>
        </p:spPr>
      </p:pic>
      <p:pic>
        <p:nvPicPr>
          <p:cNvPr id="14" name="Picture 13">
            <a:extLst>
              <a:ext uri="{FF2B5EF4-FFF2-40B4-BE49-F238E27FC236}">
                <a16:creationId xmlns:a16="http://schemas.microsoft.com/office/drawing/2014/main" id="{3E804976-D587-4B0B-922C-41710D6C4CAA}"/>
              </a:ext>
            </a:extLst>
          </p:cNvPr>
          <p:cNvPicPr>
            <a:picLocks noChangeAspect="1"/>
          </p:cNvPicPr>
          <p:nvPr/>
        </p:nvPicPr>
        <p:blipFill>
          <a:blip r:embed="rId6" cstate="screen">
            <a:extLst>
              <a:ext uri="{28A0092B-C50C-407E-A947-70E740481C1C}">
                <a14:useLocalDpi xmlns:a14="http://schemas.microsoft.com/office/drawing/2010/main"/>
              </a:ext>
            </a:extLst>
          </a:blip>
          <a:stretch>
            <a:fillRect/>
          </a:stretch>
        </p:blipFill>
        <p:spPr>
          <a:xfrm>
            <a:off x="5208288" y="2207245"/>
            <a:ext cx="1892300" cy="1892300"/>
          </a:xfrm>
          <a:prstGeom prst="rect">
            <a:avLst/>
          </a:prstGeom>
        </p:spPr>
      </p:pic>
    </p:spTree>
    <p:custDataLst>
      <p:tags r:id="rId1"/>
    </p:custDataLst>
    <p:extLst>
      <p:ext uri="{BB962C8B-B14F-4D97-AF65-F5344CB8AC3E}">
        <p14:creationId xmlns:p14="http://schemas.microsoft.com/office/powerpoint/2010/main" val="1645103571"/>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DA511F-5E93-BF5C-3C47-E9D7E6E0AFE4}"/>
              </a:ext>
            </a:extLst>
          </p:cNvPr>
          <p:cNvSpPr>
            <a:spLocks noGrp="1"/>
          </p:cNvSpPr>
          <p:nvPr>
            <p:ph type="title"/>
          </p:nvPr>
        </p:nvSpPr>
        <p:spPr>
          <a:xfrm>
            <a:off x="581801" y="-275965"/>
            <a:ext cx="10079004" cy="1325563"/>
          </a:xfrm>
        </p:spPr>
        <p:txBody>
          <a:bodyPr vert="horz" lIns="91440" tIns="45720" rIns="91440" bIns="45720" rtlCol="0" anchor="ctr">
            <a:normAutofit/>
          </a:bodyPr>
          <a:lstStyle/>
          <a:p>
            <a:br>
              <a:rPr lang="en-US" sz="4000" b="1" dirty="0"/>
            </a:br>
            <a:r>
              <a:rPr lang="en-US" sz="4000" b="1" dirty="0"/>
              <a:t>STRATEGICALLY PLAN YOUR MEETINGS</a:t>
            </a:r>
            <a:endParaRPr lang="en-US" sz="4000" b="1" kern="1200" dirty="0">
              <a:solidFill>
                <a:schemeClr val="tx1"/>
              </a:solidFill>
              <a:latin typeface="+mj-lt"/>
              <a:ea typeface="+mj-ea"/>
              <a:cs typeface="+mj-cs"/>
            </a:endParaRPr>
          </a:p>
        </p:txBody>
      </p:sp>
      <p:sp>
        <p:nvSpPr>
          <p:cNvPr id="4" name="TextBox 3">
            <a:extLst>
              <a:ext uri="{FF2B5EF4-FFF2-40B4-BE49-F238E27FC236}">
                <a16:creationId xmlns:a16="http://schemas.microsoft.com/office/drawing/2014/main" id="{510F80F7-7EBD-E50D-5A4B-D66A70028804}"/>
              </a:ext>
            </a:extLst>
          </p:cNvPr>
          <p:cNvSpPr txBox="1"/>
          <p:nvPr/>
        </p:nvSpPr>
        <p:spPr>
          <a:xfrm>
            <a:off x="685622" y="1732866"/>
            <a:ext cx="9871363" cy="5532437"/>
          </a:xfrm>
          <a:prstGeom prst="rect">
            <a:avLst/>
          </a:prstGeom>
        </p:spPr>
        <p:txBody>
          <a:bodyPr vert="horz" lIns="91440" tIns="45720" rIns="91440" bIns="45720" rtlCol="0" anchor="ctr">
            <a:normAutofit fontScale="25000" lnSpcReduction="20000"/>
          </a:bodyPr>
          <a:lstStyle/>
          <a:p>
            <a:pPr marL="457200" indent="-457200">
              <a:buFont typeface="Arial" panose="020B0604020202020204" pitchFamily="34" charset="0"/>
              <a:buChar char="•"/>
            </a:pPr>
            <a:endParaRPr lang="en-US" sz="12800" dirty="0"/>
          </a:p>
          <a:p>
            <a:pPr marL="457200" indent="-457200">
              <a:buFont typeface="Arial" panose="020B0604020202020204" pitchFamily="34" charset="0"/>
              <a:buChar char="•"/>
            </a:pPr>
            <a:r>
              <a:rPr lang="en-US" sz="12800" dirty="0"/>
              <a:t>How often will team meet? </a:t>
            </a:r>
          </a:p>
          <a:p>
            <a:endParaRPr lang="en-US" sz="12800" dirty="0"/>
          </a:p>
          <a:p>
            <a:pPr marL="457200" indent="-457200">
              <a:buFont typeface="Arial" panose="020B0604020202020204" pitchFamily="34" charset="0"/>
              <a:buChar char="•"/>
            </a:pPr>
            <a:r>
              <a:rPr lang="en-US" sz="12800" dirty="0"/>
              <a:t>What will main method of communication be?</a:t>
            </a:r>
          </a:p>
          <a:p>
            <a:pPr marL="457200" indent="-457200">
              <a:buFont typeface="Arial" panose="020B0604020202020204" pitchFamily="34" charset="0"/>
              <a:buChar char="•"/>
            </a:pPr>
            <a:endParaRPr lang="en-US" sz="12800" dirty="0"/>
          </a:p>
          <a:p>
            <a:pPr marL="457200" indent="-457200">
              <a:buFont typeface="Arial" panose="020B0604020202020204" pitchFamily="34" charset="0"/>
              <a:buChar char="•"/>
            </a:pPr>
            <a:r>
              <a:rPr lang="en-US" sz="12800" dirty="0"/>
              <a:t>How will members be accountable for their responsibilities?</a:t>
            </a:r>
          </a:p>
          <a:p>
            <a:endParaRPr lang="en-US" sz="12800" dirty="0"/>
          </a:p>
          <a:p>
            <a:pPr marL="457200" indent="-457200">
              <a:buFont typeface="Arial" panose="020B0604020202020204" pitchFamily="34" charset="0"/>
              <a:buChar char="•"/>
            </a:pPr>
            <a:r>
              <a:rPr lang="en-US" sz="12800" dirty="0"/>
              <a:t>How will decisions be made?</a:t>
            </a:r>
          </a:p>
          <a:p>
            <a:pPr marL="457200" indent="-457200">
              <a:buFont typeface="Arial" panose="020B0604020202020204" pitchFamily="34" charset="0"/>
              <a:buChar char="•"/>
            </a:pPr>
            <a:endParaRPr lang="en-US" sz="12800" dirty="0"/>
          </a:p>
          <a:p>
            <a:pPr marL="457200" indent="-457200">
              <a:buFont typeface="Arial" panose="020B0604020202020204" pitchFamily="34" charset="0"/>
              <a:buChar char="•"/>
            </a:pPr>
            <a:r>
              <a:rPr lang="en-US" sz="12800" dirty="0"/>
              <a:t>How will team ensure equitable participation? </a:t>
            </a:r>
          </a:p>
          <a:p>
            <a:endParaRPr lang="en-US" sz="12800" dirty="0"/>
          </a:p>
          <a:p>
            <a:pPr marL="457200" indent="-457200">
              <a:buFont typeface="Arial" panose="020B0604020202020204" pitchFamily="34" charset="0"/>
              <a:buChar char="•"/>
            </a:pPr>
            <a:endParaRPr lang="en-US" sz="7300" dirty="0"/>
          </a:p>
          <a:p>
            <a:pPr marL="457200" indent="-457200">
              <a:buFont typeface="Arial" panose="020B0604020202020204" pitchFamily="34" charset="0"/>
              <a:buChar char="•"/>
            </a:pPr>
            <a:endParaRPr lang="en-US" sz="7300" dirty="0"/>
          </a:p>
          <a:p>
            <a:pPr marL="457200" indent="-457200">
              <a:buFont typeface="Arial" panose="020B0604020202020204" pitchFamily="34" charset="0"/>
              <a:buChar char="•"/>
            </a:pPr>
            <a:endParaRPr lang="en-US" sz="7300" dirty="0"/>
          </a:p>
          <a:p>
            <a:pPr marL="457200" indent="-457200">
              <a:buFont typeface="Arial" panose="020B0604020202020204" pitchFamily="34" charset="0"/>
              <a:buChar char="•"/>
            </a:pPr>
            <a:endParaRPr lang="en-US" sz="7300" dirty="0"/>
          </a:p>
          <a:p>
            <a:pPr algn="ctr">
              <a:lnSpc>
                <a:spcPct val="90000"/>
              </a:lnSpc>
              <a:spcAft>
                <a:spcPts val="600"/>
              </a:spcAft>
            </a:pPr>
            <a:br>
              <a:rPr lang="en-US" sz="5100" b="1" i="0" dirty="0">
                <a:effectLst/>
              </a:rPr>
            </a:br>
            <a:endParaRPr lang="en-US" sz="5100" b="1" dirty="0"/>
          </a:p>
        </p:txBody>
      </p:sp>
      <p:sp>
        <p:nvSpPr>
          <p:cNvPr id="19" name="Rectangle 10">
            <a:extLst>
              <a:ext uri="{FF2B5EF4-FFF2-40B4-BE49-F238E27FC236}">
                <a16:creationId xmlns:a16="http://schemas.microsoft.com/office/drawing/2014/main" id="{59A309A7-1751-4ABE-A3C1-EEC40366AD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088880" y="0"/>
            <a:ext cx="210312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Oval 12">
            <a:extLst>
              <a:ext uri="{FF2B5EF4-FFF2-40B4-BE49-F238E27FC236}">
                <a16:creationId xmlns:a16="http://schemas.microsoft.com/office/drawing/2014/main" id="{967D8EB6-EAE1-4F9C-B398-83321E2872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915400" y="2358913"/>
            <a:ext cx="2140172" cy="2140172"/>
          </a:xfrm>
          <a:prstGeom prst="ellipse">
            <a:avLst/>
          </a:prstGeom>
          <a:solidFill>
            <a:srgbClr val="FFFFFF"/>
          </a:solidFill>
          <a:ln w="2222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Graphic 7" descr="Laptop Secure">
            <a:extLst>
              <a:ext uri="{FF2B5EF4-FFF2-40B4-BE49-F238E27FC236}">
                <a16:creationId xmlns:a16="http://schemas.microsoft.com/office/drawing/2014/main" id="{D51B20E8-6D21-856A-A723-F176F399EB05}"/>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9413987" y="2857501"/>
            <a:ext cx="1142998" cy="1142998"/>
          </a:xfrm>
          <a:prstGeom prst="rect">
            <a:avLst/>
          </a:prstGeom>
        </p:spPr>
      </p:pic>
      <p:pic>
        <p:nvPicPr>
          <p:cNvPr id="3" name="Picture 2">
            <a:extLst>
              <a:ext uri="{FF2B5EF4-FFF2-40B4-BE49-F238E27FC236}">
                <a16:creationId xmlns:a16="http://schemas.microsoft.com/office/drawing/2014/main" id="{6995F74C-14F3-FC28-6ADE-E2178B87D25C}"/>
              </a:ext>
            </a:extLst>
          </p:cNvPr>
          <p:cNvPicPr>
            <a:picLocks noChangeAspect="1"/>
          </p:cNvPicPr>
          <p:nvPr/>
        </p:nvPicPr>
        <p:blipFill>
          <a:blip r:embed="rId5"/>
          <a:stretch>
            <a:fillRect/>
          </a:stretch>
        </p:blipFill>
        <p:spPr>
          <a:xfrm>
            <a:off x="6196517" y="946524"/>
            <a:ext cx="2361168" cy="1572684"/>
          </a:xfrm>
          <a:prstGeom prst="rect">
            <a:avLst/>
          </a:prstGeom>
        </p:spPr>
      </p:pic>
    </p:spTree>
    <p:extLst>
      <p:ext uri="{BB962C8B-B14F-4D97-AF65-F5344CB8AC3E}">
        <p14:creationId xmlns:p14="http://schemas.microsoft.com/office/powerpoint/2010/main" val="4131470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
                                            <p:txEl>
                                              <p:pRg st="5" end="5"/>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
                                            <p:txEl>
                                              <p:pRg st="7" end="7"/>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4">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0EA8039A-9B91-DD91-96D9-386E1935802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64" y="0"/>
            <a:ext cx="12193727" cy="6858000"/>
          </a:xfrm>
          <a:prstGeom prst="rect">
            <a:avLst/>
          </a:prstGeom>
        </p:spPr>
      </p:pic>
    </p:spTree>
    <p:extLst>
      <p:ext uri="{BB962C8B-B14F-4D97-AF65-F5344CB8AC3E}">
        <p14:creationId xmlns:p14="http://schemas.microsoft.com/office/powerpoint/2010/main" val="225365848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DA511F-5E93-BF5C-3C47-E9D7E6E0AFE4}"/>
              </a:ext>
            </a:extLst>
          </p:cNvPr>
          <p:cNvSpPr>
            <a:spLocks noGrp="1"/>
          </p:cNvSpPr>
          <p:nvPr>
            <p:ph type="title"/>
          </p:nvPr>
        </p:nvSpPr>
        <p:spPr>
          <a:xfrm>
            <a:off x="477981" y="0"/>
            <a:ext cx="7474172" cy="1325563"/>
          </a:xfrm>
        </p:spPr>
        <p:txBody>
          <a:bodyPr vert="horz" lIns="91440" tIns="45720" rIns="91440" bIns="45720" rtlCol="0" anchor="ctr">
            <a:normAutofit/>
          </a:bodyPr>
          <a:lstStyle/>
          <a:p>
            <a:r>
              <a:rPr lang="en-US" sz="3200" b="1" kern="1200" dirty="0">
                <a:solidFill>
                  <a:schemeClr val="tx1"/>
                </a:solidFill>
                <a:latin typeface="+mj-lt"/>
                <a:ea typeface="+mj-ea"/>
                <a:cs typeface="+mj-cs"/>
              </a:rPr>
              <a:t>Positive Discussions Include: </a:t>
            </a:r>
          </a:p>
        </p:txBody>
      </p:sp>
      <p:sp>
        <p:nvSpPr>
          <p:cNvPr id="4" name="TextBox 3">
            <a:extLst>
              <a:ext uri="{FF2B5EF4-FFF2-40B4-BE49-F238E27FC236}">
                <a16:creationId xmlns:a16="http://schemas.microsoft.com/office/drawing/2014/main" id="{510F80F7-7EBD-E50D-5A4B-D66A70028804}"/>
              </a:ext>
            </a:extLst>
          </p:cNvPr>
          <p:cNvSpPr txBox="1"/>
          <p:nvPr/>
        </p:nvSpPr>
        <p:spPr>
          <a:xfrm>
            <a:off x="477981" y="1153034"/>
            <a:ext cx="9871363" cy="5228487"/>
          </a:xfrm>
          <a:prstGeom prst="rect">
            <a:avLst/>
          </a:prstGeom>
        </p:spPr>
        <p:txBody>
          <a:bodyPr vert="horz" lIns="91440" tIns="45720" rIns="91440" bIns="45720" rtlCol="0" anchor="ctr">
            <a:normAutofit fontScale="25000" lnSpcReduction="20000"/>
          </a:bodyPr>
          <a:lstStyle/>
          <a:p>
            <a:pPr marL="342900" indent="-228600">
              <a:lnSpc>
                <a:spcPct val="90000"/>
              </a:lnSpc>
              <a:spcAft>
                <a:spcPts val="600"/>
              </a:spcAft>
              <a:buFont typeface="Arial" panose="020B0604020202020204" pitchFamily="34" charset="0"/>
              <a:buChar char="•"/>
            </a:pPr>
            <a:r>
              <a:rPr lang="en-US" sz="8000" i="0" dirty="0">
                <a:effectLst/>
              </a:rPr>
              <a:t>Area Success Plans/Progress in Distinguished Area Program</a:t>
            </a:r>
          </a:p>
          <a:p>
            <a:pPr marL="114300">
              <a:lnSpc>
                <a:spcPct val="90000"/>
              </a:lnSpc>
              <a:spcAft>
                <a:spcPts val="600"/>
              </a:spcAft>
            </a:pPr>
            <a:endParaRPr lang="en-US" sz="8000" dirty="0"/>
          </a:p>
          <a:p>
            <a:pPr marL="342900" indent="-228600">
              <a:lnSpc>
                <a:spcPct val="90000"/>
              </a:lnSpc>
              <a:spcAft>
                <a:spcPts val="600"/>
              </a:spcAft>
              <a:buFont typeface="Arial" panose="020B0604020202020204" pitchFamily="34" charset="0"/>
              <a:buChar char="•"/>
            </a:pPr>
            <a:r>
              <a:rPr lang="en-US" sz="8000" i="0" dirty="0">
                <a:effectLst/>
              </a:rPr>
              <a:t>Club Success Plans/Progress in the Distinguished  Club Program </a:t>
            </a:r>
            <a:endParaRPr lang="en-US" sz="8000" dirty="0"/>
          </a:p>
          <a:p>
            <a:pPr>
              <a:lnSpc>
                <a:spcPct val="90000"/>
              </a:lnSpc>
              <a:spcAft>
                <a:spcPts val="600"/>
              </a:spcAft>
            </a:pPr>
            <a:endParaRPr lang="en-US" sz="8000" i="0" dirty="0">
              <a:effectLst/>
            </a:endParaRPr>
          </a:p>
          <a:p>
            <a:pPr marL="342900" indent="-228600">
              <a:lnSpc>
                <a:spcPct val="90000"/>
              </a:lnSpc>
              <a:spcAft>
                <a:spcPts val="600"/>
              </a:spcAft>
              <a:buFont typeface="Arial" panose="020B0604020202020204" pitchFamily="34" charset="0"/>
              <a:buChar char="•"/>
            </a:pPr>
            <a:r>
              <a:rPr lang="en-US" sz="8000" dirty="0"/>
              <a:t>C</a:t>
            </a:r>
            <a:r>
              <a:rPr lang="en-US" sz="8000" i="0" dirty="0">
                <a:effectLst/>
              </a:rPr>
              <a:t>lub officer training (TLI)</a:t>
            </a:r>
          </a:p>
          <a:p>
            <a:pPr marL="342900" indent="-228600">
              <a:lnSpc>
                <a:spcPct val="90000"/>
              </a:lnSpc>
              <a:spcAft>
                <a:spcPts val="600"/>
              </a:spcAft>
              <a:buFont typeface="Arial" panose="020B0604020202020204" pitchFamily="34" charset="0"/>
              <a:buChar char="•"/>
            </a:pPr>
            <a:endParaRPr lang="en-US" sz="8000" dirty="0"/>
          </a:p>
          <a:p>
            <a:pPr marL="342900" indent="-228600">
              <a:lnSpc>
                <a:spcPct val="90000"/>
              </a:lnSpc>
              <a:spcAft>
                <a:spcPts val="600"/>
              </a:spcAft>
              <a:buFont typeface="Arial" panose="020B0604020202020204" pitchFamily="34" charset="0"/>
              <a:buChar char="•"/>
            </a:pPr>
            <a:r>
              <a:rPr lang="en-US" sz="8000" i="0" dirty="0">
                <a:effectLst/>
              </a:rPr>
              <a:t>Membership Building Ideas</a:t>
            </a:r>
          </a:p>
          <a:p>
            <a:pPr marL="342900" indent="-228600">
              <a:lnSpc>
                <a:spcPct val="90000"/>
              </a:lnSpc>
              <a:spcAft>
                <a:spcPts val="600"/>
              </a:spcAft>
              <a:buFont typeface="Arial" panose="020B0604020202020204" pitchFamily="34" charset="0"/>
              <a:buChar char="•"/>
            </a:pPr>
            <a:endParaRPr lang="en-US" sz="8000" i="0" dirty="0">
              <a:effectLst/>
            </a:endParaRPr>
          </a:p>
          <a:p>
            <a:pPr marL="342900" indent="-228600">
              <a:lnSpc>
                <a:spcPct val="90000"/>
              </a:lnSpc>
              <a:spcAft>
                <a:spcPts val="600"/>
              </a:spcAft>
              <a:buFont typeface="Arial" panose="020B0604020202020204" pitchFamily="34" charset="0"/>
              <a:buChar char="•"/>
            </a:pPr>
            <a:r>
              <a:rPr lang="en-US" sz="8000" dirty="0"/>
              <a:t>Division or Area wide Guest Speakers</a:t>
            </a:r>
            <a:endParaRPr lang="en-US" sz="8000" i="0" dirty="0">
              <a:effectLst/>
            </a:endParaRPr>
          </a:p>
          <a:p>
            <a:pPr indent="-228600">
              <a:lnSpc>
                <a:spcPct val="90000"/>
              </a:lnSpc>
              <a:spcAft>
                <a:spcPts val="600"/>
              </a:spcAft>
              <a:buFont typeface="Arial" panose="020B0604020202020204" pitchFamily="34" charset="0"/>
              <a:buChar char="•"/>
            </a:pPr>
            <a:endParaRPr lang="en-US" sz="8000" i="0" dirty="0">
              <a:effectLst/>
            </a:endParaRPr>
          </a:p>
          <a:p>
            <a:pPr marL="342900" indent="-228600">
              <a:lnSpc>
                <a:spcPct val="90000"/>
              </a:lnSpc>
              <a:spcAft>
                <a:spcPts val="600"/>
              </a:spcAft>
              <a:buFont typeface="Arial" panose="020B0604020202020204" pitchFamily="34" charset="0"/>
              <a:buChar char="•"/>
            </a:pPr>
            <a:r>
              <a:rPr lang="en-US" sz="8000" i="0" dirty="0">
                <a:effectLst/>
              </a:rPr>
              <a:t>Plans for Division events, such as training and speech contests</a:t>
            </a:r>
          </a:p>
          <a:p>
            <a:pPr marL="342900" indent="-228600">
              <a:lnSpc>
                <a:spcPct val="90000"/>
              </a:lnSpc>
              <a:spcAft>
                <a:spcPts val="600"/>
              </a:spcAft>
              <a:buFont typeface="Arial" panose="020B0604020202020204" pitchFamily="34" charset="0"/>
              <a:buChar char="•"/>
            </a:pPr>
            <a:endParaRPr lang="en-US" sz="8000" dirty="0"/>
          </a:p>
          <a:p>
            <a:pPr marL="342900" indent="-228600">
              <a:lnSpc>
                <a:spcPct val="90000"/>
              </a:lnSpc>
              <a:spcAft>
                <a:spcPts val="600"/>
              </a:spcAft>
              <a:buFont typeface="Arial" panose="020B0604020202020204" pitchFamily="34" charset="0"/>
              <a:buChar char="•"/>
            </a:pPr>
            <a:r>
              <a:rPr lang="en-US" sz="8000" dirty="0"/>
              <a:t>Plans for District events, such as speech contests, conference</a:t>
            </a:r>
          </a:p>
          <a:p>
            <a:pPr marL="342900" indent="-228600">
              <a:lnSpc>
                <a:spcPct val="90000"/>
              </a:lnSpc>
              <a:spcAft>
                <a:spcPts val="600"/>
              </a:spcAft>
              <a:buFont typeface="Arial" panose="020B0604020202020204" pitchFamily="34" charset="0"/>
              <a:buChar char="•"/>
            </a:pPr>
            <a:endParaRPr lang="en-US" sz="8000" dirty="0"/>
          </a:p>
          <a:p>
            <a:pPr marL="114300">
              <a:lnSpc>
                <a:spcPct val="90000"/>
              </a:lnSpc>
              <a:spcAft>
                <a:spcPts val="600"/>
              </a:spcAft>
            </a:pPr>
            <a:endParaRPr lang="en-US" sz="6400" b="1" i="0" dirty="0">
              <a:solidFill>
                <a:srgbClr val="FF0000"/>
              </a:solidFill>
              <a:effectLst/>
            </a:endParaRPr>
          </a:p>
          <a:p>
            <a:pPr algn="ctr">
              <a:lnSpc>
                <a:spcPct val="90000"/>
              </a:lnSpc>
              <a:spcAft>
                <a:spcPts val="600"/>
              </a:spcAft>
            </a:pPr>
            <a:r>
              <a:rPr lang="en-US" sz="6400" b="1" i="0" dirty="0">
                <a:solidFill>
                  <a:srgbClr val="FF0000"/>
                </a:solidFill>
                <a:effectLst/>
              </a:rPr>
              <a:t>In other words: </a:t>
            </a:r>
          </a:p>
          <a:p>
            <a:pPr algn="ctr">
              <a:lnSpc>
                <a:spcPct val="90000"/>
              </a:lnSpc>
              <a:spcAft>
                <a:spcPts val="600"/>
              </a:spcAft>
            </a:pPr>
            <a:r>
              <a:rPr lang="en-US" sz="6400" b="1" i="0" dirty="0">
                <a:solidFill>
                  <a:srgbClr val="FF0000"/>
                </a:solidFill>
                <a:effectLst/>
              </a:rPr>
              <a:t>The Leaders in the Division work as a TEAM to help each other help clubs achieve success!</a:t>
            </a:r>
            <a:br>
              <a:rPr lang="en-US" sz="5100" b="1" i="0" dirty="0">
                <a:effectLst/>
              </a:rPr>
            </a:br>
            <a:endParaRPr lang="en-US" sz="5100" b="1" dirty="0"/>
          </a:p>
        </p:txBody>
      </p:sp>
      <p:sp>
        <p:nvSpPr>
          <p:cNvPr id="19" name="Rectangle 10">
            <a:extLst>
              <a:ext uri="{FF2B5EF4-FFF2-40B4-BE49-F238E27FC236}">
                <a16:creationId xmlns:a16="http://schemas.microsoft.com/office/drawing/2014/main" id="{59A309A7-1751-4ABE-A3C1-EEC40366AD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088880" y="0"/>
            <a:ext cx="210312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Oval 12">
            <a:extLst>
              <a:ext uri="{FF2B5EF4-FFF2-40B4-BE49-F238E27FC236}">
                <a16:creationId xmlns:a16="http://schemas.microsoft.com/office/drawing/2014/main" id="{967D8EB6-EAE1-4F9C-B398-83321E2872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915400" y="2358913"/>
            <a:ext cx="2140172" cy="2140172"/>
          </a:xfrm>
          <a:prstGeom prst="ellipse">
            <a:avLst/>
          </a:prstGeom>
          <a:solidFill>
            <a:srgbClr val="FFFFFF"/>
          </a:solidFill>
          <a:ln w="2222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Graphic 7" descr="Laptop Secure">
            <a:extLst>
              <a:ext uri="{FF2B5EF4-FFF2-40B4-BE49-F238E27FC236}">
                <a16:creationId xmlns:a16="http://schemas.microsoft.com/office/drawing/2014/main" id="{D51B20E8-6D21-856A-A723-F176F399EB05}"/>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9413987" y="2857501"/>
            <a:ext cx="1142998" cy="1142998"/>
          </a:xfrm>
          <a:prstGeom prst="rect">
            <a:avLst/>
          </a:prstGeom>
        </p:spPr>
      </p:pic>
    </p:spTree>
    <p:extLst>
      <p:ext uri="{BB962C8B-B14F-4D97-AF65-F5344CB8AC3E}">
        <p14:creationId xmlns:p14="http://schemas.microsoft.com/office/powerpoint/2010/main" val="8983670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1000"/>
                                        <p:tgtEl>
                                          <p:spTgt spid="4">
                                            <p:txEl>
                                              <p:pRg st="0" end="0"/>
                                            </p:txEl>
                                          </p:spTgt>
                                        </p:tgtEl>
                                      </p:cBhvr>
                                    </p:animEffect>
                                    <p:anim calcmode="lin" valueType="num">
                                      <p:cBhvr>
                                        <p:cTn id="8" dur="1000" fill="hold"/>
                                        <p:tgtEl>
                                          <p:spTgt spid="4">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4">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4">
                                            <p:txEl>
                                              <p:pRg st="2" end="2"/>
                                            </p:txEl>
                                          </p:spTgt>
                                        </p:tgtEl>
                                        <p:attrNameLst>
                                          <p:attrName>style.visibility</p:attrName>
                                        </p:attrNameLst>
                                      </p:cBhvr>
                                      <p:to>
                                        <p:strVal val="visible"/>
                                      </p:to>
                                    </p:set>
                                    <p:animEffect transition="in" filter="fade">
                                      <p:cBhvr>
                                        <p:cTn id="14" dur="1000"/>
                                        <p:tgtEl>
                                          <p:spTgt spid="4">
                                            <p:txEl>
                                              <p:pRg st="2" end="2"/>
                                            </p:txEl>
                                          </p:spTgt>
                                        </p:tgtEl>
                                      </p:cBhvr>
                                    </p:animEffect>
                                    <p:anim calcmode="lin" valueType="num">
                                      <p:cBhvr>
                                        <p:cTn id="15" dur="1000" fill="hold"/>
                                        <p:tgtEl>
                                          <p:spTgt spid="4">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4">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4">
                                            <p:txEl>
                                              <p:pRg st="4" end="4"/>
                                            </p:txEl>
                                          </p:spTgt>
                                        </p:tgtEl>
                                        <p:attrNameLst>
                                          <p:attrName>style.visibility</p:attrName>
                                        </p:attrNameLst>
                                      </p:cBhvr>
                                      <p:to>
                                        <p:strVal val="visible"/>
                                      </p:to>
                                    </p:set>
                                    <p:animEffect transition="in" filter="fade">
                                      <p:cBhvr>
                                        <p:cTn id="21" dur="1000"/>
                                        <p:tgtEl>
                                          <p:spTgt spid="4">
                                            <p:txEl>
                                              <p:pRg st="4" end="4"/>
                                            </p:txEl>
                                          </p:spTgt>
                                        </p:tgtEl>
                                      </p:cBhvr>
                                    </p:animEffect>
                                    <p:anim calcmode="lin" valueType="num">
                                      <p:cBhvr>
                                        <p:cTn id="22" dur="1000" fill="hold"/>
                                        <p:tgtEl>
                                          <p:spTgt spid="4">
                                            <p:txEl>
                                              <p:pRg st="4" end="4"/>
                                            </p:txEl>
                                          </p:spTgt>
                                        </p:tgtEl>
                                        <p:attrNameLst>
                                          <p:attrName>ppt_x</p:attrName>
                                        </p:attrNameLst>
                                      </p:cBhvr>
                                      <p:tavLst>
                                        <p:tav tm="0">
                                          <p:val>
                                            <p:strVal val="#ppt_x"/>
                                          </p:val>
                                        </p:tav>
                                        <p:tav tm="100000">
                                          <p:val>
                                            <p:strVal val="#ppt_x"/>
                                          </p:val>
                                        </p:tav>
                                      </p:tavLst>
                                    </p:anim>
                                    <p:anim calcmode="lin" valueType="num">
                                      <p:cBhvr>
                                        <p:cTn id="23" dur="1000" fill="hold"/>
                                        <p:tgtEl>
                                          <p:spTgt spid="4">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4">
                                            <p:txEl>
                                              <p:pRg st="6" end="6"/>
                                            </p:txEl>
                                          </p:spTgt>
                                        </p:tgtEl>
                                        <p:attrNameLst>
                                          <p:attrName>style.visibility</p:attrName>
                                        </p:attrNameLst>
                                      </p:cBhvr>
                                      <p:to>
                                        <p:strVal val="visible"/>
                                      </p:to>
                                    </p:set>
                                    <p:animEffect transition="in" filter="fade">
                                      <p:cBhvr>
                                        <p:cTn id="28" dur="1000"/>
                                        <p:tgtEl>
                                          <p:spTgt spid="4">
                                            <p:txEl>
                                              <p:pRg st="6" end="6"/>
                                            </p:txEl>
                                          </p:spTgt>
                                        </p:tgtEl>
                                      </p:cBhvr>
                                    </p:animEffect>
                                    <p:anim calcmode="lin" valueType="num">
                                      <p:cBhvr>
                                        <p:cTn id="29" dur="1000" fill="hold"/>
                                        <p:tgtEl>
                                          <p:spTgt spid="4">
                                            <p:txEl>
                                              <p:pRg st="6" end="6"/>
                                            </p:txEl>
                                          </p:spTgt>
                                        </p:tgtEl>
                                        <p:attrNameLst>
                                          <p:attrName>ppt_x</p:attrName>
                                        </p:attrNameLst>
                                      </p:cBhvr>
                                      <p:tavLst>
                                        <p:tav tm="0">
                                          <p:val>
                                            <p:strVal val="#ppt_x"/>
                                          </p:val>
                                        </p:tav>
                                        <p:tav tm="100000">
                                          <p:val>
                                            <p:strVal val="#ppt_x"/>
                                          </p:val>
                                        </p:tav>
                                      </p:tavLst>
                                    </p:anim>
                                    <p:anim calcmode="lin" valueType="num">
                                      <p:cBhvr>
                                        <p:cTn id="30" dur="1000" fill="hold"/>
                                        <p:tgtEl>
                                          <p:spTgt spid="4">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nodeType="clickEffect">
                                  <p:stCondLst>
                                    <p:cond delay="0"/>
                                  </p:stCondLst>
                                  <p:childTnLst>
                                    <p:set>
                                      <p:cBhvr>
                                        <p:cTn id="34" dur="1" fill="hold">
                                          <p:stCondLst>
                                            <p:cond delay="0"/>
                                          </p:stCondLst>
                                        </p:cTn>
                                        <p:tgtEl>
                                          <p:spTgt spid="4">
                                            <p:txEl>
                                              <p:pRg st="8" end="8"/>
                                            </p:txEl>
                                          </p:spTgt>
                                        </p:tgtEl>
                                        <p:attrNameLst>
                                          <p:attrName>style.visibility</p:attrName>
                                        </p:attrNameLst>
                                      </p:cBhvr>
                                      <p:to>
                                        <p:strVal val="visible"/>
                                      </p:to>
                                    </p:set>
                                    <p:animEffect transition="in" filter="fade">
                                      <p:cBhvr>
                                        <p:cTn id="35" dur="1000"/>
                                        <p:tgtEl>
                                          <p:spTgt spid="4">
                                            <p:txEl>
                                              <p:pRg st="8" end="8"/>
                                            </p:txEl>
                                          </p:spTgt>
                                        </p:tgtEl>
                                      </p:cBhvr>
                                    </p:animEffect>
                                    <p:anim calcmode="lin" valueType="num">
                                      <p:cBhvr>
                                        <p:cTn id="36" dur="1000" fill="hold"/>
                                        <p:tgtEl>
                                          <p:spTgt spid="4">
                                            <p:txEl>
                                              <p:pRg st="8" end="8"/>
                                            </p:txEl>
                                          </p:spTgt>
                                        </p:tgtEl>
                                        <p:attrNameLst>
                                          <p:attrName>ppt_x</p:attrName>
                                        </p:attrNameLst>
                                      </p:cBhvr>
                                      <p:tavLst>
                                        <p:tav tm="0">
                                          <p:val>
                                            <p:strVal val="#ppt_x"/>
                                          </p:val>
                                        </p:tav>
                                        <p:tav tm="100000">
                                          <p:val>
                                            <p:strVal val="#ppt_x"/>
                                          </p:val>
                                        </p:tav>
                                      </p:tavLst>
                                    </p:anim>
                                    <p:anim calcmode="lin" valueType="num">
                                      <p:cBhvr>
                                        <p:cTn id="37" dur="1000" fill="hold"/>
                                        <p:tgtEl>
                                          <p:spTgt spid="4">
                                            <p:txEl>
                                              <p:pRg st="8" end="8"/>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nodeType="clickEffect">
                                  <p:stCondLst>
                                    <p:cond delay="0"/>
                                  </p:stCondLst>
                                  <p:childTnLst>
                                    <p:set>
                                      <p:cBhvr>
                                        <p:cTn id="41" dur="1" fill="hold">
                                          <p:stCondLst>
                                            <p:cond delay="0"/>
                                          </p:stCondLst>
                                        </p:cTn>
                                        <p:tgtEl>
                                          <p:spTgt spid="4">
                                            <p:txEl>
                                              <p:pRg st="10" end="10"/>
                                            </p:txEl>
                                          </p:spTgt>
                                        </p:tgtEl>
                                        <p:attrNameLst>
                                          <p:attrName>style.visibility</p:attrName>
                                        </p:attrNameLst>
                                      </p:cBhvr>
                                      <p:to>
                                        <p:strVal val="visible"/>
                                      </p:to>
                                    </p:set>
                                    <p:animEffect transition="in" filter="fade">
                                      <p:cBhvr>
                                        <p:cTn id="42" dur="1000"/>
                                        <p:tgtEl>
                                          <p:spTgt spid="4">
                                            <p:txEl>
                                              <p:pRg st="10" end="10"/>
                                            </p:txEl>
                                          </p:spTgt>
                                        </p:tgtEl>
                                      </p:cBhvr>
                                    </p:animEffect>
                                    <p:anim calcmode="lin" valueType="num">
                                      <p:cBhvr>
                                        <p:cTn id="43" dur="1000" fill="hold"/>
                                        <p:tgtEl>
                                          <p:spTgt spid="4">
                                            <p:txEl>
                                              <p:pRg st="10" end="10"/>
                                            </p:txEl>
                                          </p:spTgt>
                                        </p:tgtEl>
                                        <p:attrNameLst>
                                          <p:attrName>ppt_x</p:attrName>
                                        </p:attrNameLst>
                                      </p:cBhvr>
                                      <p:tavLst>
                                        <p:tav tm="0">
                                          <p:val>
                                            <p:strVal val="#ppt_x"/>
                                          </p:val>
                                        </p:tav>
                                        <p:tav tm="100000">
                                          <p:val>
                                            <p:strVal val="#ppt_x"/>
                                          </p:val>
                                        </p:tav>
                                      </p:tavLst>
                                    </p:anim>
                                    <p:anim calcmode="lin" valueType="num">
                                      <p:cBhvr>
                                        <p:cTn id="44" dur="1000" fill="hold"/>
                                        <p:tgtEl>
                                          <p:spTgt spid="4">
                                            <p:txEl>
                                              <p:pRg st="10" end="10"/>
                                            </p:txEl>
                                          </p:spTgt>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nodeType="clickEffect">
                                  <p:stCondLst>
                                    <p:cond delay="0"/>
                                  </p:stCondLst>
                                  <p:childTnLst>
                                    <p:set>
                                      <p:cBhvr>
                                        <p:cTn id="48" dur="1" fill="hold">
                                          <p:stCondLst>
                                            <p:cond delay="0"/>
                                          </p:stCondLst>
                                        </p:cTn>
                                        <p:tgtEl>
                                          <p:spTgt spid="4">
                                            <p:txEl>
                                              <p:pRg st="12" end="12"/>
                                            </p:txEl>
                                          </p:spTgt>
                                        </p:tgtEl>
                                        <p:attrNameLst>
                                          <p:attrName>style.visibility</p:attrName>
                                        </p:attrNameLst>
                                      </p:cBhvr>
                                      <p:to>
                                        <p:strVal val="visible"/>
                                      </p:to>
                                    </p:set>
                                    <p:animEffect transition="in" filter="fade">
                                      <p:cBhvr>
                                        <p:cTn id="49" dur="1000"/>
                                        <p:tgtEl>
                                          <p:spTgt spid="4">
                                            <p:txEl>
                                              <p:pRg st="12" end="12"/>
                                            </p:txEl>
                                          </p:spTgt>
                                        </p:tgtEl>
                                      </p:cBhvr>
                                    </p:animEffect>
                                    <p:anim calcmode="lin" valueType="num">
                                      <p:cBhvr>
                                        <p:cTn id="50" dur="1000" fill="hold"/>
                                        <p:tgtEl>
                                          <p:spTgt spid="4">
                                            <p:txEl>
                                              <p:pRg st="12" end="12"/>
                                            </p:txEl>
                                          </p:spTgt>
                                        </p:tgtEl>
                                        <p:attrNameLst>
                                          <p:attrName>ppt_x</p:attrName>
                                        </p:attrNameLst>
                                      </p:cBhvr>
                                      <p:tavLst>
                                        <p:tav tm="0">
                                          <p:val>
                                            <p:strVal val="#ppt_x"/>
                                          </p:val>
                                        </p:tav>
                                        <p:tav tm="100000">
                                          <p:val>
                                            <p:strVal val="#ppt_x"/>
                                          </p:val>
                                        </p:tav>
                                      </p:tavLst>
                                    </p:anim>
                                    <p:anim calcmode="lin" valueType="num">
                                      <p:cBhvr>
                                        <p:cTn id="51" dur="1000" fill="hold"/>
                                        <p:tgtEl>
                                          <p:spTgt spid="4">
                                            <p:txEl>
                                              <p:pRg st="12" end="12"/>
                                            </p:txEl>
                                          </p:spTgt>
                                        </p:tgtEl>
                                        <p:attrNameLst>
                                          <p:attrName>ppt_y</p:attrName>
                                        </p:attrNameLst>
                                      </p:cBhvr>
                                      <p:tavLst>
                                        <p:tav tm="0">
                                          <p:val>
                                            <p:strVal val="#ppt_y+.1"/>
                                          </p:val>
                                        </p:tav>
                                        <p:tav tm="100000">
                                          <p:val>
                                            <p:strVal val="#ppt_y"/>
                                          </p:val>
                                        </p:tav>
                                      </p:tavLst>
                                    </p:anim>
                                  </p:childTnLst>
                                </p:cTn>
                              </p:par>
                            </p:childTnLst>
                          </p:cTn>
                        </p:par>
                      </p:childTnLst>
                    </p:cTn>
                  </p:par>
                  <p:par>
                    <p:cTn id="52" fill="hold">
                      <p:stCondLst>
                        <p:cond delay="indefinite"/>
                      </p:stCondLst>
                      <p:childTnLst>
                        <p:par>
                          <p:cTn id="53" fill="hold">
                            <p:stCondLst>
                              <p:cond delay="0"/>
                            </p:stCondLst>
                            <p:childTnLst>
                              <p:par>
                                <p:cTn id="54" presetID="1" presetClass="entr" presetSubtype="0" fill="hold" nodeType="clickEffect">
                                  <p:stCondLst>
                                    <p:cond delay="0"/>
                                  </p:stCondLst>
                                  <p:childTnLst>
                                    <p:set>
                                      <p:cBhvr>
                                        <p:cTn id="55" dur="1" fill="hold">
                                          <p:stCondLst>
                                            <p:cond delay="0"/>
                                          </p:stCondLst>
                                        </p:cTn>
                                        <p:tgtEl>
                                          <p:spTgt spid="4">
                                            <p:txEl>
                                              <p:pRg st="15" end="15"/>
                                            </p:txEl>
                                          </p:spTgt>
                                        </p:tgtEl>
                                        <p:attrNameLst>
                                          <p:attrName>style.visibility</p:attrName>
                                        </p:attrNameLst>
                                      </p:cBhvr>
                                      <p:to>
                                        <p:strVal val="visible"/>
                                      </p:to>
                                    </p:set>
                                  </p:childTnLst>
                                </p:cTn>
                              </p:par>
                            </p:childTnLst>
                          </p:cTn>
                        </p:par>
                      </p:childTnLst>
                    </p:cTn>
                  </p:par>
                  <p:par>
                    <p:cTn id="56" fill="hold">
                      <p:stCondLst>
                        <p:cond delay="indefinite"/>
                      </p:stCondLst>
                      <p:childTnLst>
                        <p:par>
                          <p:cTn id="57" fill="hold">
                            <p:stCondLst>
                              <p:cond delay="0"/>
                            </p:stCondLst>
                            <p:childTnLst>
                              <p:par>
                                <p:cTn id="58" presetID="1" presetClass="entr" presetSubtype="0" fill="hold" nodeType="clickEffect">
                                  <p:stCondLst>
                                    <p:cond delay="0"/>
                                  </p:stCondLst>
                                  <p:childTnLst>
                                    <p:set>
                                      <p:cBhvr>
                                        <p:cTn id="59" dur="1" fill="hold">
                                          <p:stCondLst>
                                            <p:cond delay="0"/>
                                          </p:stCondLst>
                                        </p:cTn>
                                        <p:tgtEl>
                                          <p:spTgt spid="4">
                                            <p:txEl>
                                              <p:pRg st="16" end="1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5">
            <a:extLst>
              <a:ext uri="{FF2B5EF4-FFF2-40B4-BE49-F238E27FC236}">
                <a16:creationId xmlns:a16="http://schemas.microsoft.com/office/drawing/2014/main" id="{B6672840-909A-466F-BCCF-BAAAA7DAFC1F}"/>
              </a:ext>
            </a:extLst>
          </p:cNvPr>
          <p:cNvSpPr>
            <a:spLocks noGrp="1"/>
          </p:cNvSpPr>
          <p:nvPr>
            <p:ph sz="quarter" idx="10"/>
          </p:nvPr>
        </p:nvSpPr>
        <p:spPr/>
        <p:txBody>
          <a:bodyPr/>
          <a:lstStyle/>
          <a:p>
            <a:r>
              <a:rPr lang="en-US"/>
              <a:t>Identify</a:t>
            </a:r>
          </a:p>
        </p:txBody>
      </p:sp>
      <p:sp>
        <p:nvSpPr>
          <p:cNvPr id="7" name="Content Placeholder 6">
            <a:extLst>
              <a:ext uri="{FF2B5EF4-FFF2-40B4-BE49-F238E27FC236}">
                <a16:creationId xmlns:a16="http://schemas.microsoft.com/office/drawing/2014/main" id="{135CD37D-AFA4-4119-8F7B-DD2093DA07FC}"/>
              </a:ext>
            </a:extLst>
          </p:cNvPr>
          <p:cNvSpPr>
            <a:spLocks noGrp="1"/>
          </p:cNvSpPr>
          <p:nvPr>
            <p:ph sz="quarter" idx="11"/>
          </p:nvPr>
        </p:nvSpPr>
        <p:spPr>
          <a:xfrm>
            <a:off x="1018307" y="3888529"/>
            <a:ext cx="3200401" cy="2530271"/>
          </a:xfrm>
        </p:spPr>
        <p:txBody>
          <a:bodyPr>
            <a:normAutofit fontScale="92500" lnSpcReduction="10000"/>
          </a:bodyPr>
          <a:lstStyle/>
          <a:p>
            <a:pPr marR="0" lvl="0" algn="l">
              <a:lnSpc>
                <a:spcPct val="107000"/>
              </a:lnSpc>
              <a:spcBef>
                <a:spcPts val="0"/>
              </a:spcBef>
              <a:spcAft>
                <a:spcPts val="0"/>
              </a:spcAft>
            </a:pPr>
            <a:endParaRPr lang="en-US" sz="2400" b="1" dirty="0">
              <a:effectLst/>
              <a:latin typeface="+mn-lt"/>
              <a:ea typeface="Calibri" panose="020F0502020204030204" pitchFamily="34" charset="0"/>
              <a:cs typeface="Times New Roman" panose="02020603050405020304" pitchFamily="18" charset="0"/>
            </a:endParaRPr>
          </a:p>
          <a:p>
            <a:pPr marL="342900" marR="0" lvl="0" indent="-342900" algn="l">
              <a:lnSpc>
                <a:spcPct val="107000"/>
              </a:lnSpc>
              <a:spcBef>
                <a:spcPts val="0"/>
              </a:spcBef>
              <a:spcAft>
                <a:spcPts val="0"/>
              </a:spcAft>
              <a:buFont typeface="Arial" panose="020B0604020202020204" pitchFamily="34" charset="0"/>
              <a:buChar char="•"/>
            </a:pPr>
            <a:r>
              <a:rPr lang="en-US" sz="2400" b="1" dirty="0">
                <a:effectLst/>
                <a:latin typeface="+mn-lt"/>
                <a:ea typeface="Calibri" panose="020F0502020204030204" pitchFamily="34" charset="0"/>
                <a:cs typeface="Times New Roman" panose="02020603050405020304" pitchFamily="18" charset="0"/>
              </a:rPr>
              <a:t>Barriers</a:t>
            </a:r>
          </a:p>
          <a:p>
            <a:pPr marL="342900" marR="0" lvl="0" indent="-342900" algn="l">
              <a:lnSpc>
                <a:spcPct val="107000"/>
              </a:lnSpc>
              <a:spcBef>
                <a:spcPts val="0"/>
              </a:spcBef>
              <a:spcAft>
                <a:spcPts val="0"/>
              </a:spcAft>
              <a:buFont typeface="Arial" panose="020B0604020202020204" pitchFamily="34" charset="0"/>
              <a:buChar char="•"/>
            </a:pPr>
            <a:r>
              <a:rPr lang="en-US" b="1" dirty="0">
                <a:latin typeface="+mn-lt"/>
                <a:ea typeface="Calibri" panose="020F0502020204030204" pitchFamily="34" charset="0"/>
                <a:cs typeface="Times New Roman" panose="02020603050405020304" pitchFamily="18" charset="0"/>
              </a:rPr>
              <a:t>Common Concerns</a:t>
            </a:r>
          </a:p>
          <a:p>
            <a:pPr marL="342900" marR="0" lvl="0" indent="-342900" algn="l">
              <a:lnSpc>
                <a:spcPct val="107000"/>
              </a:lnSpc>
              <a:spcBef>
                <a:spcPts val="0"/>
              </a:spcBef>
              <a:spcAft>
                <a:spcPts val="0"/>
              </a:spcAft>
              <a:buFont typeface="Arial" panose="020B0604020202020204" pitchFamily="34" charset="0"/>
              <a:buChar char="•"/>
            </a:pPr>
            <a:r>
              <a:rPr lang="en-US" b="1" dirty="0">
                <a:latin typeface="+mn-lt"/>
                <a:ea typeface="Calibri" panose="020F0502020204030204" pitchFamily="34" charset="0"/>
                <a:cs typeface="Times New Roman" panose="02020603050405020304" pitchFamily="18" charset="0"/>
              </a:rPr>
              <a:t>Communication Styles</a:t>
            </a:r>
          </a:p>
          <a:p>
            <a:pPr marL="342900" marR="0" lvl="0" indent="-342900" algn="l">
              <a:lnSpc>
                <a:spcPct val="107000"/>
              </a:lnSpc>
              <a:spcBef>
                <a:spcPts val="0"/>
              </a:spcBef>
              <a:spcAft>
                <a:spcPts val="0"/>
              </a:spcAft>
              <a:buFont typeface="Arial" panose="020B0604020202020204" pitchFamily="34" charset="0"/>
              <a:buChar char="•"/>
            </a:pPr>
            <a:r>
              <a:rPr lang="en-US" b="1" dirty="0">
                <a:latin typeface="+mn-lt"/>
                <a:ea typeface="Calibri" panose="020F0502020204030204" pitchFamily="34" charset="0"/>
                <a:cs typeface="Times New Roman" panose="02020603050405020304" pitchFamily="18" charset="0"/>
              </a:rPr>
              <a:t>Leadership Styles</a:t>
            </a:r>
          </a:p>
          <a:p>
            <a:pPr marL="342900" marR="0" lvl="0" indent="-342900" algn="l">
              <a:lnSpc>
                <a:spcPct val="107000"/>
              </a:lnSpc>
              <a:spcBef>
                <a:spcPts val="0"/>
              </a:spcBef>
              <a:spcAft>
                <a:spcPts val="0"/>
              </a:spcAft>
              <a:buFont typeface="Arial" panose="020B0604020202020204" pitchFamily="34" charset="0"/>
              <a:buChar char="•"/>
            </a:pPr>
            <a:r>
              <a:rPr lang="en-US" b="1" dirty="0">
                <a:latin typeface="+mn-lt"/>
                <a:ea typeface="Calibri" panose="020F0502020204030204" pitchFamily="34" charset="0"/>
                <a:cs typeface="Times New Roman" panose="02020603050405020304" pitchFamily="18" charset="0"/>
              </a:rPr>
              <a:t>Core Values</a:t>
            </a:r>
          </a:p>
          <a:p>
            <a:pPr marL="342900" marR="0" lvl="0" indent="-342900" algn="l">
              <a:lnSpc>
                <a:spcPct val="107000"/>
              </a:lnSpc>
              <a:spcBef>
                <a:spcPts val="0"/>
              </a:spcBef>
              <a:spcAft>
                <a:spcPts val="0"/>
              </a:spcAft>
              <a:buFont typeface="Arial" panose="020B0604020202020204" pitchFamily="34" charset="0"/>
              <a:buChar char="•"/>
            </a:pPr>
            <a:r>
              <a:rPr lang="en-US" b="1" dirty="0">
                <a:latin typeface="+mn-lt"/>
                <a:ea typeface="Calibri" panose="020F0502020204030204" pitchFamily="34" charset="0"/>
                <a:cs typeface="Times New Roman" panose="02020603050405020304" pitchFamily="18" charset="0"/>
              </a:rPr>
              <a:t>Expectations</a:t>
            </a:r>
          </a:p>
          <a:p>
            <a:pPr marR="0" lvl="0" algn="r">
              <a:lnSpc>
                <a:spcPct val="107000"/>
              </a:lnSpc>
              <a:spcBef>
                <a:spcPts val="0"/>
              </a:spcBef>
              <a:spcAft>
                <a:spcPts val="0"/>
              </a:spcAft>
            </a:pPr>
            <a:endParaRPr lang="en-US" b="1" dirty="0">
              <a:latin typeface="+mn-lt"/>
              <a:ea typeface="Calibri" panose="020F0502020204030204" pitchFamily="34" charset="0"/>
              <a:cs typeface="Times New Roman" panose="02020603050405020304" pitchFamily="18" charset="0"/>
            </a:endParaRPr>
          </a:p>
          <a:p>
            <a:pPr marR="0" lvl="0" algn="l">
              <a:lnSpc>
                <a:spcPct val="107000"/>
              </a:lnSpc>
              <a:spcBef>
                <a:spcPts val="0"/>
              </a:spcBef>
              <a:spcAft>
                <a:spcPts val="0"/>
              </a:spcAft>
            </a:pPr>
            <a:endParaRPr lang="en-US" b="1" dirty="0">
              <a:latin typeface="+mn-lt"/>
              <a:ea typeface="Calibri" panose="020F0502020204030204" pitchFamily="34" charset="0"/>
              <a:cs typeface="Times New Roman" panose="02020603050405020304" pitchFamily="18" charset="0"/>
            </a:endParaRPr>
          </a:p>
          <a:p>
            <a:pPr marL="342900" marR="0" lvl="0" indent="-342900" algn="l">
              <a:lnSpc>
                <a:spcPct val="107000"/>
              </a:lnSpc>
              <a:spcBef>
                <a:spcPts val="0"/>
              </a:spcBef>
              <a:spcAft>
                <a:spcPts val="0"/>
              </a:spcAft>
              <a:buFont typeface="Arial" panose="020B0604020202020204" pitchFamily="34" charset="0"/>
              <a:buChar char="•"/>
            </a:pPr>
            <a:endParaRPr lang="en-US" sz="2400" b="1" dirty="0">
              <a:effectLst/>
              <a:latin typeface="+mn-lt"/>
              <a:ea typeface="Calibri" panose="020F0502020204030204" pitchFamily="34" charset="0"/>
              <a:cs typeface="Times New Roman" panose="02020603050405020304" pitchFamily="18" charset="0"/>
            </a:endParaRPr>
          </a:p>
        </p:txBody>
      </p:sp>
      <p:sp>
        <p:nvSpPr>
          <p:cNvPr id="8" name="Content Placeholder 7">
            <a:extLst>
              <a:ext uri="{FF2B5EF4-FFF2-40B4-BE49-F238E27FC236}">
                <a16:creationId xmlns:a16="http://schemas.microsoft.com/office/drawing/2014/main" id="{BA995D6A-7221-410A-BC93-D6DB46BB00E7}"/>
              </a:ext>
            </a:extLst>
          </p:cNvPr>
          <p:cNvSpPr>
            <a:spLocks noGrp="1"/>
          </p:cNvSpPr>
          <p:nvPr>
            <p:ph sz="quarter" idx="12"/>
          </p:nvPr>
        </p:nvSpPr>
        <p:spPr/>
        <p:txBody>
          <a:bodyPr/>
          <a:lstStyle/>
          <a:p>
            <a:r>
              <a:rPr lang="en-US"/>
              <a:t>Recognize</a:t>
            </a:r>
          </a:p>
        </p:txBody>
      </p:sp>
      <p:sp>
        <p:nvSpPr>
          <p:cNvPr id="10" name="Content Placeholder 9">
            <a:extLst>
              <a:ext uri="{FF2B5EF4-FFF2-40B4-BE49-F238E27FC236}">
                <a16:creationId xmlns:a16="http://schemas.microsoft.com/office/drawing/2014/main" id="{B9D93736-AD12-4E45-A697-83849B7E254E}"/>
              </a:ext>
            </a:extLst>
          </p:cNvPr>
          <p:cNvSpPr>
            <a:spLocks noGrp="1"/>
          </p:cNvSpPr>
          <p:nvPr>
            <p:ph sz="quarter" idx="14"/>
          </p:nvPr>
        </p:nvSpPr>
        <p:spPr/>
        <p:txBody>
          <a:bodyPr/>
          <a:lstStyle/>
          <a:p>
            <a:r>
              <a:rPr lang="en-US"/>
              <a:t>Develop</a:t>
            </a:r>
          </a:p>
        </p:txBody>
      </p:sp>
      <p:sp>
        <p:nvSpPr>
          <p:cNvPr id="11" name="Content Placeholder 10">
            <a:extLst>
              <a:ext uri="{FF2B5EF4-FFF2-40B4-BE49-F238E27FC236}">
                <a16:creationId xmlns:a16="http://schemas.microsoft.com/office/drawing/2014/main" id="{E69EE4E2-515A-492A-906D-D01629E612A1}"/>
              </a:ext>
            </a:extLst>
          </p:cNvPr>
          <p:cNvSpPr>
            <a:spLocks noGrp="1"/>
          </p:cNvSpPr>
          <p:nvPr>
            <p:ph sz="quarter" idx="15"/>
          </p:nvPr>
        </p:nvSpPr>
        <p:spPr>
          <a:xfrm>
            <a:off x="2618508" y="-46163"/>
            <a:ext cx="8375131" cy="1310335"/>
          </a:xfrm>
        </p:spPr>
        <p:txBody>
          <a:bodyPr anchor="t">
            <a:normAutofit fontScale="77500" lnSpcReduction="20000"/>
          </a:bodyPr>
          <a:lstStyle/>
          <a:p>
            <a:pPr>
              <a:lnSpc>
                <a:spcPct val="107000"/>
              </a:lnSpc>
              <a:spcBef>
                <a:spcPts val="0"/>
              </a:spcBef>
              <a:spcAft>
                <a:spcPts val="0"/>
              </a:spcAft>
            </a:pPr>
            <a:endParaRPr lang="en-US" sz="3600" b="1" dirty="0">
              <a:highlight>
                <a:srgbClr val="FFFF00"/>
              </a:highlight>
              <a:latin typeface="+mn-lt"/>
              <a:cs typeface="Times New Roman" panose="02020603050405020304" pitchFamily="18" charset="0"/>
            </a:endParaRPr>
          </a:p>
          <a:p>
            <a:pPr>
              <a:lnSpc>
                <a:spcPct val="107000"/>
              </a:lnSpc>
              <a:spcBef>
                <a:spcPts val="0"/>
              </a:spcBef>
              <a:spcAft>
                <a:spcPts val="0"/>
              </a:spcAft>
            </a:pPr>
            <a:r>
              <a:rPr lang="en-US" sz="3600" b="1" dirty="0">
                <a:highlight>
                  <a:srgbClr val="FFFF00"/>
                </a:highlight>
                <a:latin typeface="+mn-lt"/>
                <a:cs typeface="Times New Roman" panose="02020603050405020304" pitchFamily="18" charset="0"/>
              </a:rPr>
              <a:t>Communication + </a:t>
            </a:r>
            <a:r>
              <a:rPr lang="en-US" sz="3600" b="1" dirty="0">
                <a:highlight>
                  <a:srgbClr val="FFFF00"/>
                </a:highlight>
                <a:cs typeface="Times New Roman" panose="02020603050405020304" pitchFamily="18" charset="0"/>
              </a:rPr>
              <a:t>Accountability + </a:t>
            </a:r>
            <a:r>
              <a:rPr lang="en-US" sz="3600" b="1" dirty="0">
                <a:highlight>
                  <a:srgbClr val="FFFF00"/>
                </a:highlight>
                <a:latin typeface="+mn-lt"/>
                <a:cs typeface="Times New Roman" panose="02020603050405020304" pitchFamily="18" charset="0"/>
              </a:rPr>
              <a:t>Camaraderie = EFFECTIVE DIVISION COUNCIL MEETINGS</a:t>
            </a:r>
            <a:endParaRPr lang="en-US" sz="3600" dirty="0">
              <a:highlight>
                <a:srgbClr val="FFFF00"/>
              </a:highlight>
              <a:latin typeface="+mn-lt"/>
              <a:cs typeface="Times New Roman" panose="02020603050405020304" pitchFamily="18" charset="0"/>
            </a:endParaRPr>
          </a:p>
          <a:p>
            <a:pPr>
              <a:lnSpc>
                <a:spcPct val="107000"/>
              </a:lnSpc>
              <a:spcBef>
                <a:spcPts val="0"/>
              </a:spcBef>
              <a:spcAft>
                <a:spcPts val="0"/>
              </a:spcAft>
            </a:pPr>
            <a:endParaRPr lang="en-US" dirty="0">
              <a:latin typeface="+mn-lt"/>
              <a:cs typeface="Times New Roman" panose="02020603050405020304" pitchFamily="18" charset="0"/>
            </a:endParaRPr>
          </a:p>
        </p:txBody>
      </p:sp>
      <p:pic>
        <p:nvPicPr>
          <p:cNvPr id="12" name="Picture 11">
            <a:extLst>
              <a:ext uri="{FF2B5EF4-FFF2-40B4-BE49-F238E27FC236}">
                <a16:creationId xmlns:a16="http://schemas.microsoft.com/office/drawing/2014/main" id="{FE338F43-A384-4685-8CA6-DAB786BB33CF}"/>
              </a:ext>
            </a:extLst>
          </p:cNvPr>
          <p:cNvPicPr>
            <a:picLocks noChangeAspect="1"/>
          </p:cNvPicPr>
          <p:nvPr/>
        </p:nvPicPr>
        <p:blipFill>
          <a:blip r:embed="rId4" cstate="screen">
            <a:extLst>
              <a:ext uri="{28A0092B-C50C-407E-A947-70E740481C1C}">
                <a14:useLocalDpi xmlns:a14="http://schemas.microsoft.com/office/drawing/2010/main"/>
              </a:ext>
            </a:extLst>
          </a:blip>
          <a:stretch>
            <a:fillRect/>
          </a:stretch>
        </p:blipFill>
        <p:spPr>
          <a:xfrm>
            <a:off x="1568970" y="2246836"/>
            <a:ext cx="1879600" cy="1879600"/>
          </a:xfrm>
          <a:prstGeom prst="rect">
            <a:avLst/>
          </a:prstGeom>
        </p:spPr>
      </p:pic>
      <p:pic>
        <p:nvPicPr>
          <p:cNvPr id="13" name="Picture 12">
            <a:extLst>
              <a:ext uri="{FF2B5EF4-FFF2-40B4-BE49-F238E27FC236}">
                <a16:creationId xmlns:a16="http://schemas.microsoft.com/office/drawing/2014/main" id="{22EC0A0F-81D6-4C9A-9F1A-874AFA76ACE7}"/>
              </a:ext>
            </a:extLst>
          </p:cNvPr>
          <p:cNvPicPr>
            <a:picLocks noChangeAspect="1"/>
          </p:cNvPicPr>
          <p:nvPr/>
        </p:nvPicPr>
        <p:blipFill>
          <a:blip r:embed="rId5" cstate="screen">
            <a:extLst>
              <a:ext uri="{28A0092B-C50C-407E-A947-70E740481C1C}">
                <a14:useLocalDpi xmlns:a14="http://schemas.microsoft.com/office/drawing/2010/main"/>
              </a:ext>
            </a:extLst>
          </a:blip>
          <a:stretch>
            <a:fillRect/>
          </a:stretch>
        </p:blipFill>
        <p:spPr>
          <a:xfrm>
            <a:off x="8797571" y="2192957"/>
            <a:ext cx="1892300" cy="1892300"/>
          </a:xfrm>
          <a:prstGeom prst="rect">
            <a:avLst/>
          </a:prstGeom>
        </p:spPr>
      </p:pic>
      <p:pic>
        <p:nvPicPr>
          <p:cNvPr id="14" name="Picture 13">
            <a:extLst>
              <a:ext uri="{FF2B5EF4-FFF2-40B4-BE49-F238E27FC236}">
                <a16:creationId xmlns:a16="http://schemas.microsoft.com/office/drawing/2014/main" id="{3E804976-D587-4B0B-922C-41710D6C4CAA}"/>
              </a:ext>
            </a:extLst>
          </p:cNvPr>
          <p:cNvPicPr>
            <a:picLocks noChangeAspect="1"/>
          </p:cNvPicPr>
          <p:nvPr/>
        </p:nvPicPr>
        <p:blipFill>
          <a:blip r:embed="rId6" cstate="screen">
            <a:extLst>
              <a:ext uri="{28A0092B-C50C-407E-A947-70E740481C1C}">
                <a14:useLocalDpi xmlns:a14="http://schemas.microsoft.com/office/drawing/2010/main"/>
              </a:ext>
            </a:extLst>
          </a:blip>
          <a:stretch>
            <a:fillRect/>
          </a:stretch>
        </p:blipFill>
        <p:spPr>
          <a:xfrm>
            <a:off x="5208288" y="2207245"/>
            <a:ext cx="1892300" cy="1892300"/>
          </a:xfrm>
          <a:prstGeom prst="rect">
            <a:avLst/>
          </a:prstGeom>
        </p:spPr>
      </p:pic>
      <p:sp>
        <p:nvSpPr>
          <p:cNvPr id="15" name="TextBox 14">
            <a:extLst>
              <a:ext uri="{FF2B5EF4-FFF2-40B4-BE49-F238E27FC236}">
                <a16:creationId xmlns:a16="http://schemas.microsoft.com/office/drawing/2014/main" id="{27365965-6983-AEE8-90E0-1CA083260A29}"/>
              </a:ext>
            </a:extLst>
          </p:cNvPr>
          <p:cNvSpPr txBox="1"/>
          <p:nvPr/>
        </p:nvSpPr>
        <p:spPr>
          <a:xfrm>
            <a:off x="4912081" y="4172573"/>
            <a:ext cx="2367838" cy="3236207"/>
          </a:xfrm>
          <a:prstGeom prst="rect">
            <a:avLst/>
          </a:prstGeom>
          <a:noFill/>
        </p:spPr>
        <p:txBody>
          <a:bodyPr wrap="square">
            <a:spAutoFit/>
          </a:bodyPr>
          <a:lstStyle/>
          <a:p>
            <a:pPr marL="342900" marR="0" lvl="0" indent="-342900" algn="l">
              <a:lnSpc>
                <a:spcPct val="107000"/>
              </a:lnSpc>
              <a:spcBef>
                <a:spcPts val="0"/>
              </a:spcBef>
              <a:spcAft>
                <a:spcPts val="0"/>
              </a:spcAft>
              <a:buFont typeface="Arial" panose="020B0604020202020204" pitchFamily="34" charset="0"/>
              <a:buChar char="•"/>
            </a:pPr>
            <a:r>
              <a:rPr lang="en-US" sz="2400" b="1" dirty="0">
                <a:effectLst/>
                <a:latin typeface="+mn-lt"/>
                <a:ea typeface="Calibri" panose="020F0502020204030204" pitchFamily="34" charset="0"/>
                <a:cs typeface="Times New Roman" panose="02020603050405020304" pitchFamily="18" charset="0"/>
              </a:rPr>
              <a:t>Potential</a:t>
            </a:r>
          </a:p>
          <a:p>
            <a:pPr marL="342900" marR="0" lvl="0" indent="-342900" algn="l">
              <a:lnSpc>
                <a:spcPct val="107000"/>
              </a:lnSpc>
              <a:spcBef>
                <a:spcPts val="0"/>
              </a:spcBef>
              <a:spcAft>
                <a:spcPts val="0"/>
              </a:spcAft>
              <a:buFont typeface="Arial" panose="020B0604020202020204" pitchFamily="34" charset="0"/>
              <a:buChar char="•"/>
            </a:pPr>
            <a:r>
              <a:rPr lang="en-US" sz="2400" b="1" dirty="0">
                <a:effectLst/>
                <a:latin typeface="+mn-lt"/>
                <a:ea typeface="Calibri" panose="020F0502020204030204" pitchFamily="34" charset="0"/>
                <a:cs typeface="Times New Roman" panose="02020603050405020304" pitchFamily="18" charset="0"/>
              </a:rPr>
              <a:t>Passion </a:t>
            </a:r>
          </a:p>
          <a:p>
            <a:pPr marL="342900" marR="0" lvl="0" indent="-342900" algn="l">
              <a:lnSpc>
                <a:spcPct val="107000"/>
              </a:lnSpc>
              <a:spcBef>
                <a:spcPts val="0"/>
              </a:spcBef>
              <a:spcAft>
                <a:spcPts val="0"/>
              </a:spcAft>
              <a:buFont typeface="Arial" panose="020B0604020202020204" pitchFamily="34" charset="0"/>
              <a:buChar char="•"/>
            </a:pPr>
            <a:r>
              <a:rPr lang="en-US" sz="2400" b="1" dirty="0">
                <a:effectLst/>
                <a:latin typeface="+mn-lt"/>
                <a:ea typeface="Calibri" panose="020F0502020204030204" pitchFamily="34" charset="0"/>
                <a:cs typeface="Times New Roman" panose="02020603050405020304" pitchFamily="18" charset="0"/>
              </a:rPr>
              <a:t>Experience</a:t>
            </a:r>
          </a:p>
          <a:p>
            <a:pPr marL="342900" marR="0" lvl="0" indent="-342900" algn="l">
              <a:lnSpc>
                <a:spcPct val="107000"/>
              </a:lnSpc>
              <a:spcBef>
                <a:spcPts val="0"/>
              </a:spcBef>
              <a:spcAft>
                <a:spcPts val="0"/>
              </a:spcAft>
              <a:buFont typeface="Arial" panose="020B0604020202020204" pitchFamily="34" charset="0"/>
              <a:buChar char="•"/>
            </a:pPr>
            <a:r>
              <a:rPr lang="en-US" sz="2400" b="1" dirty="0">
                <a:effectLst/>
                <a:latin typeface="+mn-lt"/>
                <a:ea typeface="Calibri" panose="020F0502020204030204" pitchFamily="34" charset="0"/>
                <a:cs typeface="Times New Roman" panose="02020603050405020304" pitchFamily="18" charset="0"/>
              </a:rPr>
              <a:t>Knowledge</a:t>
            </a:r>
          </a:p>
          <a:p>
            <a:pPr marL="342900" marR="0" lvl="0" indent="-342900" algn="l">
              <a:lnSpc>
                <a:spcPct val="107000"/>
              </a:lnSpc>
              <a:spcBef>
                <a:spcPts val="0"/>
              </a:spcBef>
              <a:spcAft>
                <a:spcPts val="0"/>
              </a:spcAft>
              <a:buFont typeface="Arial" panose="020B0604020202020204" pitchFamily="34" charset="0"/>
              <a:buChar char="•"/>
            </a:pPr>
            <a:r>
              <a:rPr lang="en-US" sz="2400" b="1" dirty="0">
                <a:effectLst/>
                <a:latin typeface="+mn-lt"/>
                <a:ea typeface="Calibri" panose="020F0502020204030204" pitchFamily="34" charset="0"/>
                <a:cs typeface="Times New Roman" panose="02020603050405020304" pitchFamily="18" charset="0"/>
              </a:rPr>
              <a:t>Skills</a:t>
            </a:r>
          </a:p>
          <a:p>
            <a:pPr marL="342900" marR="0" lvl="0" indent="-342900" algn="l">
              <a:lnSpc>
                <a:spcPct val="107000"/>
              </a:lnSpc>
              <a:spcBef>
                <a:spcPts val="0"/>
              </a:spcBef>
              <a:spcAft>
                <a:spcPts val="0"/>
              </a:spcAft>
              <a:buFont typeface="Arial" panose="020B0604020202020204" pitchFamily="34" charset="0"/>
              <a:buChar char="•"/>
            </a:pPr>
            <a:r>
              <a:rPr lang="en-US" sz="2400" b="1" dirty="0">
                <a:ea typeface="Calibri" panose="020F0502020204030204" pitchFamily="34" charset="0"/>
                <a:cs typeface="Times New Roman" panose="02020603050405020304" pitchFamily="18" charset="0"/>
              </a:rPr>
              <a:t>Motivation</a:t>
            </a:r>
            <a:endParaRPr lang="en-US" sz="2400" b="1" dirty="0">
              <a:effectLst/>
              <a:latin typeface="+mn-lt"/>
              <a:ea typeface="Calibri" panose="020F0502020204030204" pitchFamily="34" charset="0"/>
              <a:cs typeface="Times New Roman" panose="02020603050405020304" pitchFamily="18" charset="0"/>
            </a:endParaRPr>
          </a:p>
          <a:p>
            <a:pPr marL="342900" marR="0" lvl="0" indent="-342900" algn="l">
              <a:lnSpc>
                <a:spcPct val="107000"/>
              </a:lnSpc>
              <a:spcBef>
                <a:spcPts val="0"/>
              </a:spcBef>
              <a:spcAft>
                <a:spcPts val="0"/>
              </a:spcAft>
              <a:buFont typeface="Arial" panose="020B0604020202020204" pitchFamily="34" charset="0"/>
              <a:buChar char="•"/>
            </a:pPr>
            <a:endParaRPr lang="en-US" sz="2400" b="1" dirty="0">
              <a:effectLst/>
              <a:latin typeface="+mn-lt"/>
              <a:ea typeface="Calibri" panose="020F0502020204030204" pitchFamily="34" charset="0"/>
              <a:cs typeface="Times New Roman" panose="02020603050405020304" pitchFamily="18" charset="0"/>
            </a:endParaRPr>
          </a:p>
          <a:p>
            <a:pPr marL="342900" marR="0" lvl="0" indent="-342900" algn="l">
              <a:lnSpc>
                <a:spcPct val="107000"/>
              </a:lnSpc>
              <a:spcBef>
                <a:spcPts val="0"/>
              </a:spcBef>
              <a:spcAft>
                <a:spcPts val="0"/>
              </a:spcAft>
              <a:buFont typeface="Arial" panose="020B0604020202020204" pitchFamily="34" charset="0"/>
              <a:buChar char="•"/>
            </a:pPr>
            <a:endParaRPr lang="en-US" sz="2400" dirty="0">
              <a:latin typeface="+mn-lt"/>
              <a:ea typeface="Calibri" panose="020F0502020204030204" pitchFamily="34" charset="0"/>
              <a:cs typeface="Times New Roman" panose="02020603050405020304" pitchFamily="18" charset="0"/>
            </a:endParaRPr>
          </a:p>
        </p:txBody>
      </p:sp>
      <p:sp>
        <p:nvSpPr>
          <p:cNvPr id="18" name="Content Placeholder 6">
            <a:extLst>
              <a:ext uri="{FF2B5EF4-FFF2-40B4-BE49-F238E27FC236}">
                <a16:creationId xmlns:a16="http://schemas.microsoft.com/office/drawing/2014/main" id="{E83F7F8F-6117-BEE2-0DFA-2BA026A04C7D}"/>
              </a:ext>
            </a:extLst>
          </p:cNvPr>
          <p:cNvSpPr txBox="1">
            <a:spLocks/>
          </p:cNvSpPr>
          <p:nvPr/>
        </p:nvSpPr>
        <p:spPr>
          <a:xfrm>
            <a:off x="8496597" y="3888529"/>
            <a:ext cx="3200401" cy="2530271"/>
          </a:xfrm>
          <a:prstGeom prst="rect">
            <a:avLst/>
          </a:prstGeom>
        </p:spPr>
        <p:txBody>
          <a:bodyPr vert="horz" lIns="91440" tIns="45720" rIns="91440" bIns="45720" rtlCol="0" anchor="t">
            <a:normAutofit fontScale="92500" lnSpcReduction="20000"/>
          </a:bodyPr>
          <a:lstStyle>
            <a:lvl1pPr marL="0" indent="0" algn="ctr" defTabSz="914400" rtl="0" eaLnBrk="1" latinLnBrk="0" hangingPunct="1">
              <a:lnSpc>
                <a:spcPct val="90000"/>
              </a:lnSpc>
              <a:spcBef>
                <a:spcPts val="1000"/>
              </a:spcBef>
              <a:buFont typeface="Arial" panose="020B0604020202020204" pitchFamily="34" charset="0"/>
              <a:buNone/>
              <a:defRPr sz="2400" b="0" kern="1200" baseline="0">
                <a:solidFill>
                  <a:srgbClr val="595959"/>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l">
              <a:lnSpc>
                <a:spcPct val="107000"/>
              </a:lnSpc>
              <a:spcBef>
                <a:spcPts val="0"/>
              </a:spcBef>
            </a:pPr>
            <a:endParaRPr lang="en-US" b="1" dirty="0">
              <a:latin typeface="+mn-lt"/>
              <a:ea typeface="Calibri" panose="020F0502020204030204" pitchFamily="34" charset="0"/>
              <a:cs typeface="Times New Roman" panose="02020603050405020304" pitchFamily="18" charset="0"/>
            </a:endParaRPr>
          </a:p>
          <a:p>
            <a:pPr marL="342900" indent="-342900" algn="l">
              <a:lnSpc>
                <a:spcPct val="107000"/>
              </a:lnSpc>
              <a:spcBef>
                <a:spcPts val="0"/>
              </a:spcBef>
              <a:buFont typeface="Arial" panose="020B0604020202020204" pitchFamily="34" charset="0"/>
              <a:buChar char="•"/>
            </a:pPr>
            <a:r>
              <a:rPr lang="en-US" b="1" dirty="0">
                <a:latin typeface="+mn-lt"/>
                <a:ea typeface="Calibri" panose="020F0502020204030204" pitchFamily="34" charset="0"/>
                <a:cs typeface="Times New Roman" panose="02020603050405020304" pitchFamily="18" charset="0"/>
              </a:rPr>
              <a:t>Best Practices</a:t>
            </a:r>
          </a:p>
          <a:p>
            <a:pPr marL="342900" indent="-342900" algn="l">
              <a:lnSpc>
                <a:spcPct val="107000"/>
              </a:lnSpc>
              <a:spcBef>
                <a:spcPts val="0"/>
              </a:spcBef>
              <a:buFont typeface="Arial" panose="020B0604020202020204" pitchFamily="34" charset="0"/>
              <a:buChar char="•"/>
            </a:pPr>
            <a:r>
              <a:rPr lang="en-US" b="1" dirty="0">
                <a:latin typeface="+mn-lt"/>
                <a:ea typeface="Calibri" panose="020F0502020204030204" pitchFamily="34" charset="0"/>
                <a:cs typeface="Times New Roman" panose="02020603050405020304" pitchFamily="18" charset="0"/>
              </a:rPr>
              <a:t>Strategies</a:t>
            </a:r>
          </a:p>
          <a:p>
            <a:pPr marL="342900" indent="-342900" algn="l">
              <a:lnSpc>
                <a:spcPct val="107000"/>
              </a:lnSpc>
              <a:spcBef>
                <a:spcPts val="0"/>
              </a:spcBef>
              <a:buFont typeface="Arial" panose="020B0604020202020204" pitchFamily="34" charset="0"/>
              <a:buChar char="•"/>
            </a:pPr>
            <a:r>
              <a:rPr lang="en-US" b="1" dirty="0">
                <a:latin typeface="+mn-lt"/>
                <a:ea typeface="Calibri" panose="020F0502020204030204" pitchFamily="34" charset="0"/>
                <a:cs typeface="Times New Roman" panose="02020603050405020304" pitchFamily="18" charset="0"/>
              </a:rPr>
              <a:t>Areas of Responsibilities</a:t>
            </a:r>
          </a:p>
          <a:p>
            <a:pPr marL="342900" indent="-342900" algn="l">
              <a:lnSpc>
                <a:spcPct val="107000"/>
              </a:lnSpc>
              <a:spcBef>
                <a:spcPts val="0"/>
              </a:spcBef>
              <a:buFont typeface="Arial" panose="020B0604020202020204" pitchFamily="34" charset="0"/>
              <a:buChar char="•"/>
            </a:pPr>
            <a:r>
              <a:rPr lang="en-US" b="1" dirty="0">
                <a:latin typeface="+mn-lt"/>
                <a:ea typeface="Calibri" panose="020F0502020204030204" pitchFamily="34" charset="0"/>
                <a:cs typeface="Times New Roman" panose="02020603050405020304" pitchFamily="18" charset="0"/>
              </a:rPr>
              <a:t>Recognition</a:t>
            </a:r>
          </a:p>
          <a:p>
            <a:pPr marL="342900" indent="-342900" algn="l">
              <a:lnSpc>
                <a:spcPct val="107000"/>
              </a:lnSpc>
              <a:spcBef>
                <a:spcPts val="0"/>
              </a:spcBef>
              <a:buFont typeface="Arial" panose="020B0604020202020204" pitchFamily="34" charset="0"/>
              <a:buChar char="•"/>
            </a:pPr>
            <a:r>
              <a:rPr lang="en-US" b="1" dirty="0">
                <a:latin typeface="+mn-lt"/>
                <a:ea typeface="Calibri" panose="020F0502020204030204" pitchFamily="34" charset="0"/>
                <a:cs typeface="Times New Roman" panose="02020603050405020304" pitchFamily="18" charset="0"/>
              </a:rPr>
              <a:t>Common values &amp; goals</a:t>
            </a:r>
          </a:p>
          <a:p>
            <a:pPr marL="342900" indent="-342900" algn="l">
              <a:lnSpc>
                <a:spcPct val="107000"/>
              </a:lnSpc>
              <a:spcBef>
                <a:spcPts val="0"/>
              </a:spcBef>
              <a:buFont typeface="Arial" panose="020B0604020202020204" pitchFamily="34" charset="0"/>
              <a:buChar char="•"/>
            </a:pPr>
            <a:endParaRPr lang="en-US" b="1" dirty="0">
              <a:latin typeface="+mn-lt"/>
              <a:ea typeface="Calibri" panose="020F0502020204030204" pitchFamily="34" charset="0"/>
              <a:cs typeface="Times New Roman" panose="02020603050405020304" pitchFamily="18" charset="0"/>
            </a:endParaRPr>
          </a:p>
          <a:p>
            <a:pPr marL="342900" indent="-342900" algn="l">
              <a:lnSpc>
                <a:spcPct val="107000"/>
              </a:lnSpc>
              <a:spcBef>
                <a:spcPts val="0"/>
              </a:spcBef>
              <a:buFont typeface="Arial" panose="020B0604020202020204" pitchFamily="34" charset="0"/>
              <a:buChar char="•"/>
            </a:pPr>
            <a:endParaRPr lang="en-US" b="1" dirty="0">
              <a:latin typeface="+mn-lt"/>
              <a:ea typeface="Calibri" panose="020F0502020204030204" pitchFamily="34" charset="0"/>
              <a:cs typeface="Times New Roman" panose="02020603050405020304" pitchFamily="18" charset="0"/>
            </a:endParaRPr>
          </a:p>
          <a:p>
            <a:pPr algn="l">
              <a:lnSpc>
                <a:spcPct val="107000"/>
              </a:lnSpc>
              <a:spcBef>
                <a:spcPts val="0"/>
              </a:spcBef>
            </a:pPr>
            <a:endParaRPr lang="en-US" b="1" dirty="0">
              <a:latin typeface="+mn-lt"/>
              <a:ea typeface="Calibri" panose="020F0502020204030204" pitchFamily="34" charset="0"/>
              <a:cs typeface="Times New Roman" panose="02020603050405020304" pitchFamily="18" charset="0"/>
            </a:endParaRPr>
          </a:p>
        </p:txBody>
      </p:sp>
    </p:spTree>
    <p:custDataLst>
      <p:tags r:id="rId1"/>
    </p:custDataLst>
    <p:extLst>
      <p:ext uri="{BB962C8B-B14F-4D97-AF65-F5344CB8AC3E}">
        <p14:creationId xmlns:p14="http://schemas.microsoft.com/office/powerpoint/2010/main" val="3175510216"/>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7" presetClass="entr" presetSubtype="0" fill="hold" nodeType="clickEffect">
                                  <p:stCondLst>
                                    <p:cond delay="0"/>
                                  </p:stCondLst>
                                  <p:childTnLst>
                                    <p:set>
                                      <p:cBhvr>
                                        <p:cTn id="6" dur="1" fill="hold">
                                          <p:stCondLst>
                                            <p:cond delay="0"/>
                                          </p:stCondLst>
                                        </p:cTn>
                                        <p:tgtEl>
                                          <p:spTgt spid="11">
                                            <p:txEl>
                                              <p:pRg st="1" end="1"/>
                                            </p:txEl>
                                          </p:spTgt>
                                        </p:tgtEl>
                                        <p:attrNameLst>
                                          <p:attrName>style.visibility</p:attrName>
                                        </p:attrNameLst>
                                      </p:cBhvr>
                                      <p:to>
                                        <p:strVal val="visible"/>
                                      </p:to>
                                    </p:set>
                                    <p:animEffect transition="in" filter="fade">
                                      <p:cBhvr>
                                        <p:cTn id="7" dur="1000"/>
                                        <p:tgtEl>
                                          <p:spTgt spid="11">
                                            <p:txEl>
                                              <p:pRg st="1" end="1"/>
                                            </p:txEl>
                                          </p:spTgt>
                                        </p:tgtEl>
                                      </p:cBhvr>
                                    </p:animEffect>
                                    <p:anim calcmode="lin" valueType="num">
                                      <p:cBhvr>
                                        <p:cTn id="8" dur="1000" fill="hold"/>
                                        <p:tgtEl>
                                          <p:spTgt spid="11">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11">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DA511F-5E93-BF5C-3C47-E9D7E6E0AFE4}"/>
              </a:ext>
            </a:extLst>
          </p:cNvPr>
          <p:cNvSpPr>
            <a:spLocks noGrp="1"/>
          </p:cNvSpPr>
          <p:nvPr>
            <p:ph type="title"/>
          </p:nvPr>
        </p:nvSpPr>
        <p:spPr>
          <a:xfrm>
            <a:off x="493222" y="534764"/>
            <a:ext cx="10079004" cy="1325563"/>
          </a:xfrm>
        </p:spPr>
        <p:txBody>
          <a:bodyPr vert="horz" lIns="91440" tIns="45720" rIns="91440" bIns="45720" rtlCol="0" anchor="ctr">
            <a:normAutofit/>
          </a:bodyPr>
          <a:lstStyle/>
          <a:p>
            <a:r>
              <a:rPr lang="en-US" sz="4000" b="1" kern="1200" dirty="0">
                <a:solidFill>
                  <a:schemeClr val="tx1"/>
                </a:solidFill>
                <a:latin typeface="+mj-lt"/>
                <a:ea typeface="+mj-ea"/>
                <a:cs typeface="+mj-cs"/>
              </a:rPr>
              <a:t>How </a:t>
            </a:r>
            <a:r>
              <a:rPr lang="en-US" sz="4000" b="1" dirty="0"/>
              <a:t>Do Team Leaders </a:t>
            </a:r>
            <a:r>
              <a:rPr lang="en-US" sz="4000" b="1" kern="1200" dirty="0">
                <a:solidFill>
                  <a:schemeClr val="tx1"/>
                </a:solidFill>
                <a:latin typeface="+mj-lt"/>
                <a:ea typeface="+mj-ea"/>
                <a:cs typeface="+mj-cs"/>
              </a:rPr>
              <a:t>Motivate Teams: </a:t>
            </a:r>
          </a:p>
        </p:txBody>
      </p:sp>
      <p:sp>
        <p:nvSpPr>
          <p:cNvPr id="4" name="TextBox 3">
            <a:extLst>
              <a:ext uri="{FF2B5EF4-FFF2-40B4-BE49-F238E27FC236}">
                <a16:creationId xmlns:a16="http://schemas.microsoft.com/office/drawing/2014/main" id="{510F80F7-7EBD-E50D-5A4B-D66A70028804}"/>
              </a:ext>
            </a:extLst>
          </p:cNvPr>
          <p:cNvSpPr txBox="1"/>
          <p:nvPr/>
        </p:nvSpPr>
        <p:spPr>
          <a:xfrm>
            <a:off x="493222" y="1574856"/>
            <a:ext cx="9871363" cy="5532437"/>
          </a:xfrm>
          <a:prstGeom prst="rect">
            <a:avLst/>
          </a:prstGeom>
        </p:spPr>
        <p:txBody>
          <a:bodyPr vert="horz" lIns="91440" tIns="45720" rIns="91440" bIns="45720" rtlCol="0" anchor="ctr">
            <a:normAutofit fontScale="47500" lnSpcReduction="20000"/>
          </a:bodyPr>
          <a:lstStyle/>
          <a:p>
            <a:pPr marL="114300">
              <a:lnSpc>
                <a:spcPct val="90000"/>
              </a:lnSpc>
              <a:spcAft>
                <a:spcPts val="600"/>
              </a:spcAft>
            </a:pPr>
            <a:endParaRPr lang="en-US" sz="7300" dirty="0"/>
          </a:p>
          <a:p>
            <a:pPr marL="457200" indent="-457200">
              <a:buFont typeface="Arial" panose="020B0604020202020204" pitchFamily="34" charset="0"/>
              <a:buChar char="•"/>
            </a:pPr>
            <a:r>
              <a:rPr lang="en-US" sz="7300" dirty="0"/>
              <a:t>Understand the needs of the teams</a:t>
            </a:r>
          </a:p>
          <a:p>
            <a:endParaRPr lang="en-US" sz="7300" dirty="0"/>
          </a:p>
          <a:p>
            <a:pPr marL="457200" indent="-457200">
              <a:buFont typeface="Arial" panose="020B0604020202020204" pitchFamily="34" charset="0"/>
              <a:buChar char="•"/>
            </a:pPr>
            <a:r>
              <a:rPr lang="en-US" sz="7300" dirty="0"/>
              <a:t>Use encouraging words</a:t>
            </a:r>
          </a:p>
          <a:p>
            <a:pPr marL="457200" indent="-457200">
              <a:buFont typeface="Arial" panose="020B0604020202020204" pitchFamily="34" charset="0"/>
              <a:buChar char="•"/>
            </a:pPr>
            <a:endParaRPr lang="en-US" sz="7300" dirty="0"/>
          </a:p>
          <a:p>
            <a:pPr marL="457200" indent="-457200">
              <a:buFont typeface="Arial" panose="020B0604020202020204" pitchFamily="34" charset="0"/>
              <a:buChar char="•"/>
            </a:pPr>
            <a:r>
              <a:rPr lang="en-US" sz="7300" dirty="0"/>
              <a:t>Recognize them for their efforts and accomplishments</a:t>
            </a:r>
          </a:p>
          <a:p>
            <a:pPr marL="457200" indent="-457200">
              <a:buFont typeface="Arial" panose="020B0604020202020204" pitchFamily="34" charset="0"/>
              <a:buChar char="•"/>
            </a:pPr>
            <a:endParaRPr lang="en-US" sz="7300" dirty="0"/>
          </a:p>
          <a:p>
            <a:pPr marL="457200" indent="-457200">
              <a:buFont typeface="Arial" panose="020B0604020202020204" pitchFamily="34" charset="0"/>
              <a:buChar char="•"/>
            </a:pPr>
            <a:r>
              <a:rPr lang="en-US" sz="7300" dirty="0"/>
              <a:t>Set clear expectations</a:t>
            </a:r>
          </a:p>
          <a:p>
            <a:pPr marL="457200" indent="-457200">
              <a:buFont typeface="Arial" panose="020B0604020202020204" pitchFamily="34" charset="0"/>
              <a:buChar char="•"/>
            </a:pPr>
            <a:endParaRPr lang="en-US" sz="7300" dirty="0"/>
          </a:p>
          <a:p>
            <a:pPr marL="457200" indent="-457200">
              <a:buFont typeface="Arial" panose="020B0604020202020204" pitchFamily="34" charset="0"/>
              <a:buChar char="•"/>
            </a:pPr>
            <a:r>
              <a:rPr lang="en-US" sz="7300" dirty="0"/>
              <a:t>Be a positive role model</a:t>
            </a:r>
          </a:p>
          <a:p>
            <a:pPr algn="ctr">
              <a:lnSpc>
                <a:spcPct val="90000"/>
              </a:lnSpc>
              <a:spcAft>
                <a:spcPts val="600"/>
              </a:spcAft>
            </a:pPr>
            <a:br>
              <a:rPr lang="en-US" sz="5100" b="1" i="0" dirty="0">
                <a:effectLst/>
              </a:rPr>
            </a:br>
            <a:endParaRPr lang="en-US" sz="5100" b="1" dirty="0"/>
          </a:p>
        </p:txBody>
      </p:sp>
      <p:sp>
        <p:nvSpPr>
          <p:cNvPr id="19" name="Rectangle 10">
            <a:extLst>
              <a:ext uri="{FF2B5EF4-FFF2-40B4-BE49-F238E27FC236}">
                <a16:creationId xmlns:a16="http://schemas.microsoft.com/office/drawing/2014/main" id="{59A309A7-1751-4ABE-A3C1-EEC40366AD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088880" y="0"/>
            <a:ext cx="210312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Oval 12">
            <a:extLst>
              <a:ext uri="{FF2B5EF4-FFF2-40B4-BE49-F238E27FC236}">
                <a16:creationId xmlns:a16="http://schemas.microsoft.com/office/drawing/2014/main" id="{967D8EB6-EAE1-4F9C-B398-83321E2872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915400" y="2358913"/>
            <a:ext cx="2140172" cy="2140172"/>
          </a:xfrm>
          <a:prstGeom prst="ellipse">
            <a:avLst/>
          </a:prstGeom>
          <a:solidFill>
            <a:srgbClr val="FFFFFF"/>
          </a:solidFill>
          <a:ln w="2222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Graphic 7" descr="Laptop Secure">
            <a:extLst>
              <a:ext uri="{FF2B5EF4-FFF2-40B4-BE49-F238E27FC236}">
                <a16:creationId xmlns:a16="http://schemas.microsoft.com/office/drawing/2014/main" id="{D51B20E8-6D21-856A-A723-F176F399EB05}"/>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9413987" y="2857501"/>
            <a:ext cx="1142998" cy="1142998"/>
          </a:xfrm>
          <a:prstGeom prst="rect">
            <a:avLst/>
          </a:prstGeom>
        </p:spPr>
      </p:pic>
    </p:spTree>
    <p:extLst>
      <p:ext uri="{BB962C8B-B14F-4D97-AF65-F5344CB8AC3E}">
        <p14:creationId xmlns:p14="http://schemas.microsoft.com/office/powerpoint/2010/main" val="7593557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
                                            <p:txEl>
                                              <p:pRg st="5" end="5"/>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
                                            <p:txEl>
                                              <p:pRg st="7" end="7"/>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4">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
        <p:cNvGrpSpPr/>
        <p:nvPr/>
      </p:nvGrpSpPr>
      <p:grpSpPr>
        <a:xfrm>
          <a:off x="0" y="0"/>
          <a:ext cx="0" cy="0"/>
          <a:chOff x="0" y="0"/>
          <a:chExt cx="0" cy="0"/>
        </a:xfrm>
      </p:grpSpPr>
      <p:sp>
        <p:nvSpPr>
          <p:cNvPr id="7" name="Freeform: Shape 6">
            <a:extLst>
              <a:ext uri="{FF2B5EF4-FFF2-40B4-BE49-F238E27FC236}">
                <a16:creationId xmlns:a16="http://schemas.microsoft.com/office/drawing/2014/main" id="{66B332A4-D438-4773-A77F-5ED49A448D9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953768" y="0"/>
            <a:ext cx="8284464" cy="6858000"/>
          </a:xfrm>
          <a:custGeom>
            <a:avLst/>
            <a:gdLst>
              <a:gd name="connsiteX0" fmla="*/ 1818109 w 8284464"/>
              <a:gd name="connsiteY0" fmla="*/ 0 h 6858000"/>
              <a:gd name="connsiteX1" fmla="*/ 6466355 w 8284464"/>
              <a:gd name="connsiteY1" fmla="*/ 0 h 6858000"/>
              <a:gd name="connsiteX2" fmla="*/ 6620596 w 8284464"/>
              <a:gd name="connsiteY2" fmla="*/ 109683 h 6858000"/>
              <a:gd name="connsiteX3" fmla="*/ 8284464 w 8284464"/>
              <a:gd name="connsiteY3" fmla="*/ 3429000 h 6858000"/>
              <a:gd name="connsiteX4" fmla="*/ 6620596 w 8284464"/>
              <a:gd name="connsiteY4" fmla="*/ 6748318 h 6858000"/>
              <a:gd name="connsiteX5" fmla="*/ 6466355 w 8284464"/>
              <a:gd name="connsiteY5" fmla="*/ 6858000 h 6858000"/>
              <a:gd name="connsiteX6" fmla="*/ 1818109 w 8284464"/>
              <a:gd name="connsiteY6" fmla="*/ 6858000 h 6858000"/>
              <a:gd name="connsiteX7" fmla="*/ 1663869 w 8284464"/>
              <a:gd name="connsiteY7" fmla="*/ 6748318 h 6858000"/>
              <a:gd name="connsiteX8" fmla="*/ 0 w 8284464"/>
              <a:gd name="connsiteY8" fmla="*/ 3429000 h 6858000"/>
              <a:gd name="connsiteX9" fmla="*/ 1663869 w 8284464"/>
              <a:gd name="connsiteY9" fmla="*/ 109683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8284464" h="6858000">
                <a:moveTo>
                  <a:pt x="1818109" y="0"/>
                </a:moveTo>
                <a:lnTo>
                  <a:pt x="6466355" y="0"/>
                </a:lnTo>
                <a:lnTo>
                  <a:pt x="6620596" y="109683"/>
                </a:lnTo>
                <a:cubicBezTo>
                  <a:pt x="7630666" y="865069"/>
                  <a:pt x="8284464" y="2070683"/>
                  <a:pt x="8284464" y="3429000"/>
                </a:cubicBezTo>
                <a:cubicBezTo>
                  <a:pt x="8284464" y="4787317"/>
                  <a:pt x="7630666" y="5992931"/>
                  <a:pt x="6620596" y="6748318"/>
                </a:cubicBezTo>
                <a:lnTo>
                  <a:pt x="6466355" y="6858000"/>
                </a:lnTo>
                <a:lnTo>
                  <a:pt x="1818109" y="6858000"/>
                </a:lnTo>
                <a:lnTo>
                  <a:pt x="1663869" y="6748318"/>
                </a:lnTo>
                <a:cubicBezTo>
                  <a:pt x="653798" y="5992931"/>
                  <a:pt x="0" y="4787317"/>
                  <a:pt x="0" y="3429000"/>
                </a:cubicBezTo>
                <a:cubicBezTo>
                  <a:pt x="0" y="2070683"/>
                  <a:pt x="653798" y="865069"/>
                  <a:pt x="1663869" y="109683"/>
                </a:cubicBezTo>
                <a:close/>
              </a:path>
            </a:pathLst>
          </a:custGeom>
          <a:solidFill>
            <a:srgbClr val="FFFFFF">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9" name="Freeform: Shape 8">
            <a:extLst>
              <a:ext uri="{FF2B5EF4-FFF2-40B4-BE49-F238E27FC236}">
                <a16:creationId xmlns:a16="http://schemas.microsoft.com/office/drawing/2014/main" id="{DF9AD32D-FF05-44F4-BD4D-9CEE89B71EB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118360" y="0"/>
            <a:ext cx="7955280" cy="6858000"/>
          </a:xfrm>
          <a:custGeom>
            <a:avLst/>
            <a:gdLst>
              <a:gd name="connsiteX0" fmla="*/ 1962423 w 7955280"/>
              <a:gd name="connsiteY0" fmla="*/ 0 h 6858000"/>
              <a:gd name="connsiteX1" fmla="*/ 5992858 w 7955280"/>
              <a:gd name="connsiteY1" fmla="*/ 0 h 6858000"/>
              <a:gd name="connsiteX2" fmla="*/ 6040191 w 7955280"/>
              <a:gd name="connsiteY2" fmla="*/ 27216 h 6858000"/>
              <a:gd name="connsiteX3" fmla="*/ 7955280 w 7955280"/>
              <a:gd name="connsiteY3" fmla="*/ 3429000 h 6858000"/>
              <a:gd name="connsiteX4" fmla="*/ 6040191 w 7955280"/>
              <a:gd name="connsiteY4" fmla="*/ 6830784 h 6858000"/>
              <a:gd name="connsiteX5" fmla="*/ 5992858 w 7955280"/>
              <a:gd name="connsiteY5" fmla="*/ 6858000 h 6858000"/>
              <a:gd name="connsiteX6" fmla="*/ 1962423 w 7955280"/>
              <a:gd name="connsiteY6" fmla="*/ 6858000 h 6858000"/>
              <a:gd name="connsiteX7" fmla="*/ 1915089 w 7955280"/>
              <a:gd name="connsiteY7" fmla="*/ 6830784 h 6858000"/>
              <a:gd name="connsiteX8" fmla="*/ 0 w 7955280"/>
              <a:gd name="connsiteY8" fmla="*/ 3429000 h 6858000"/>
              <a:gd name="connsiteX9" fmla="*/ 1915089 w 7955280"/>
              <a:gd name="connsiteY9" fmla="*/ 27216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7955280" h="6858000">
                <a:moveTo>
                  <a:pt x="1962423" y="0"/>
                </a:moveTo>
                <a:lnTo>
                  <a:pt x="5992858" y="0"/>
                </a:lnTo>
                <a:lnTo>
                  <a:pt x="6040191" y="27216"/>
                </a:lnTo>
                <a:cubicBezTo>
                  <a:pt x="7188332" y="724844"/>
                  <a:pt x="7955280" y="1987357"/>
                  <a:pt x="7955280" y="3429000"/>
                </a:cubicBezTo>
                <a:cubicBezTo>
                  <a:pt x="7955280" y="4870644"/>
                  <a:pt x="7188332" y="6133157"/>
                  <a:pt x="6040191" y="6830784"/>
                </a:cubicBezTo>
                <a:lnTo>
                  <a:pt x="5992858" y="6858000"/>
                </a:lnTo>
                <a:lnTo>
                  <a:pt x="1962423" y="6858000"/>
                </a:lnTo>
                <a:lnTo>
                  <a:pt x="1915089" y="6830784"/>
                </a:lnTo>
                <a:cubicBezTo>
                  <a:pt x="766948" y="6133157"/>
                  <a:pt x="0" y="4870644"/>
                  <a:pt x="0" y="3429000"/>
                </a:cubicBezTo>
                <a:cubicBezTo>
                  <a:pt x="0" y="1987357"/>
                  <a:pt x="766948" y="724844"/>
                  <a:pt x="1915089" y="27216"/>
                </a:cubicBez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a:extLst>
              <a:ext uri="{FF2B5EF4-FFF2-40B4-BE49-F238E27FC236}">
                <a16:creationId xmlns:a16="http://schemas.microsoft.com/office/drawing/2014/main" id="{BAA4CA42-3991-5167-8DBA-C540F18390B1}"/>
              </a:ext>
            </a:extLst>
          </p:cNvPr>
          <p:cNvSpPr>
            <a:spLocks noGrp="1"/>
          </p:cNvSpPr>
          <p:nvPr>
            <p:ph type="title"/>
          </p:nvPr>
        </p:nvSpPr>
        <p:spPr>
          <a:xfrm>
            <a:off x="2555631" y="856051"/>
            <a:ext cx="7080738" cy="5145898"/>
          </a:xfrm>
        </p:spPr>
        <p:txBody>
          <a:bodyPr vert="horz" lIns="91440" tIns="45720" rIns="91440" bIns="45720" rtlCol="0" anchor="ctr">
            <a:normAutofit/>
          </a:bodyPr>
          <a:lstStyle/>
          <a:p>
            <a:r>
              <a:rPr lang="en-US" sz="4000" b="0" i="0" dirty="0">
                <a:solidFill>
                  <a:schemeClr val="bg1">
                    <a:lumMod val="95000"/>
                    <a:lumOff val="5000"/>
                  </a:schemeClr>
                </a:solidFill>
                <a:effectLst/>
                <a:latin typeface="+mj-lt"/>
                <a:ea typeface="+mj-ea"/>
                <a:cs typeface="+mj-cs"/>
              </a:rPr>
              <a:t>Division Director Resources:</a:t>
            </a:r>
            <a:br>
              <a:rPr lang="en-US" sz="4000" b="0" i="0" dirty="0">
                <a:solidFill>
                  <a:schemeClr val="bg1">
                    <a:lumMod val="95000"/>
                    <a:lumOff val="5000"/>
                  </a:schemeClr>
                </a:solidFill>
                <a:effectLst/>
                <a:latin typeface="+mj-lt"/>
                <a:ea typeface="+mj-ea"/>
                <a:cs typeface="+mj-cs"/>
              </a:rPr>
            </a:br>
            <a:r>
              <a:rPr lang="en-US" sz="4000" b="0" i="0" dirty="0">
                <a:solidFill>
                  <a:schemeClr val="bg1">
                    <a:lumMod val="95000"/>
                    <a:lumOff val="5000"/>
                  </a:schemeClr>
                </a:solidFill>
                <a:effectLst/>
                <a:latin typeface="+mj-lt"/>
                <a:ea typeface="+mj-ea"/>
                <a:cs typeface="+mj-cs"/>
              </a:rPr>
              <a:t> </a:t>
            </a:r>
            <a:br>
              <a:rPr lang="en-US" sz="2200" b="0" i="0" dirty="0">
                <a:solidFill>
                  <a:schemeClr val="bg1">
                    <a:lumMod val="95000"/>
                    <a:lumOff val="5000"/>
                  </a:schemeClr>
                </a:solidFill>
                <a:effectLst/>
                <a:latin typeface="+mj-lt"/>
                <a:ea typeface="+mj-ea"/>
                <a:cs typeface="+mj-cs"/>
              </a:rPr>
            </a:br>
            <a:r>
              <a:rPr lang="en-US" sz="2200" b="0" i="0" u="none" strike="noStrike" dirty="0">
                <a:solidFill>
                  <a:schemeClr val="bg1">
                    <a:lumMod val="95000"/>
                    <a:lumOff val="5000"/>
                  </a:schemeClr>
                </a:solidFill>
                <a:effectLst/>
                <a:latin typeface="+mj-lt"/>
                <a:ea typeface="+mj-ea"/>
                <a:cs typeface="+mj-cs"/>
                <a:hlinkClick r:id="rId3">
                  <a:extLst>
                    <a:ext uri="{A12FA001-AC4F-418D-AE19-62706E023703}">
                      <ahyp:hlinkClr xmlns:ahyp="http://schemas.microsoft.com/office/drawing/2018/hyperlinkcolor" val="tx"/>
                    </a:ext>
                  </a:extLst>
                </a:hlinkClick>
              </a:rPr>
              <a:t>How to build a Toastmasters Club</a:t>
            </a:r>
            <a:br>
              <a:rPr lang="en-US" sz="2200" b="0" i="0" dirty="0">
                <a:solidFill>
                  <a:schemeClr val="bg1">
                    <a:lumMod val="95000"/>
                    <a:lumOff val="5000"/>
                  </a:schemeClr>
                </a:solidFill>
                <a:effectLst/>
                <a:latin typeface="+mj-lt"/>
                <a:ea typeface="+mj-ea"/>
                <a:cs typeface="+mj-cs"/>
              </a:rPr>
            </a:br>
            <a:r>
              <a:rPr lang="en-US" sz="2200" b="0" i="0" u="none" strike="noStrike" dirty="0" err="1">
                <a:solidFill>
                  <a:schemeClr val="bg1">
                    <a:lumMod val="95000"/>
                    <a:lumOff val="5000"/>
                  </a:schemeClr>
                </a:solidFill>
                <a:effectLst/>
                <a:latin typeface="+mj-lt"/>
                <a:ea typeface="+mj-ea"/>
                <a:cs typeface="+mj-cs"/>
                <a:hlinkClick r:id="rId4">
                  <a:extLst>
                    <a:ext uri="{A12FA001-AC4F-418D-AE19-62706E023703}">
                      <ahyp:hlinkClr xmlns:ahyp="http://schemas.microsoft.com/office/drawing/2018/hyperlinkcolor" val="tx"/>
                    </a:ext>
                  </a:extLst>
                </a:hlinkClick>
              </a:rPr>
              <a:t>Club</a:t>
            </a:r>
            <a:r>
              <a:rPr lang="en-US" sz="2200" b="0" i="0" u="none" strike="noStrike" dirty="0">
                <a:solidFill>
                  <a:schemeClr val="bg1">
                    <a:lumMod val="95000"/>
                    <a:lumOff val="5000"/>
                  </a:schemeClr>
                </a:solidFill>
                <a:effectLst/>
                <a:latin typeface="+mj-lt"/>
                <a:ea typeface="+mj-ea"/>
                <a:cs typeface="+mj-cs"/>
                <a:hlinkClick r:id="rId4">
                  <a:extLst>
                    <a:ext uri="{A12FA001-AC4F-418D-AE19-62706E023703}">
                      <ahyp:hlinkClr xmlns:ahyp="http://schemas.microsoft.com/office/drawing/2018/hyperlinkcolor" val="tx"/>
                    </a:ext>
                  </a:extLst>
                </a:hlinkClick>
              </a:rPr>
              <a:t> Leadership Handbook</a:t>
            </a:r>
            <a:br>
              <a:rPr lang="en-US" sz="2200" b="0" i="0" dirty="0">
                <a:solidFill>
                  <a:schemeClr val="bg1">
                    <a:lumMod val="95000"/>
                    <a:lumOff val="5000"/>
                  </a:schemeClr>
                </a:solidFill>
                <a:effectLst/>
                <a:latin typeface="+mj-lt"/>
                <a:ea typeface="+mj-ea"/>
                <a:cs typeface="+mj-cs"/>
              </a:rPr>
            </a:br>
            <a:r>
              <a:rPr lang="en-US" sz="2200" b="0" i="0" u="none" strike="noStrike" dirty="0">
                <a:solidFill>
                  <a:schemeClr val="bg1">
                    <a:lumMod val="95000"/>
                    <a:lumOff val="5000"/>
                  </a:schemeClr>
                </a:solidFill>
                <a:effectLst/>
                <a:latin typeface="+mj-lt"/>
                <a:ea typeface="+mj-ea"/>
                <a:cs typeface="+mj-cs"/>
                <a:hlinkClick r:id="rId5">
                  <a:extLst>
                    <a:ext uri="{A12FA001-AC4F-418D-AE19-62706E023703}">
                      <ahyp:hlinkClr xmlns:ahyp="http://schemas.microsoft.com/office/drawing/2018/hyperlinkcolor" val="tx"/>
                    </a:ext>
                  </a:extLst>
                </a:hlinkClick>
              </a:rPr>
              <a:t>Toastmasters International District Recognition Program</a:t>
            </a:r>
            <a:br>
              <a:rPr lang="en-US" sz="2200" b="0" i="0" dirty="0">
                <a:solidFill>
                  <a:schemeClr val="bg1">
                    <a:lumMod val="95000"/>
                    <a:lumOff val="5000"/>
                  </a:schemeClr>
                </a:solidFill>
                <a:effectLst/>
                <a:latin typeface="+mj-lt"/>
                <a:ea typeface="+mj-ea"/>
                <a:cs typeface="+mj-cs"/>
              </a:rPr>
            </a:br>
            <a:r>
              <a:rPr lang="en-US" sz="2200" b="0" i="0" u="none" strike="noStrike" dirty="0">
                <a:solidFill>
                  <a:schemeClr val="bg1">
                    <a:lumMod val="95000"/>
                    <a:lumOff val="5000"/>
                  </a:schemeClr>
                </a:solidFill>
                <a:effectLst/>
                <a:latin typeface="+mj-lt"/>
                <a:ea typeface="+mj-ea"/>
                <a:cs typeface="+mj-cs"/>
                <a:hlinkClick r:id="rId6">
                  <a:extLst>
                    <a:ext uri="{A12FA001-AC4F-418D-AE19-62706E023703}">
                      <ahyp:hlinkClr xmlns:ahyp="http://schemas.microsoft.com/office/drawing/2018/hyperlinkcolor" val="tx"/>
                    </a:ext>
                  </a:extLst>
                </a:hlinkClick>
              </a:rPr>
              <a:t>Division Success Plan</a:t>
            </a:r>
            <a:br>
              <a:rPr lang="en-US" sz="2200" b="0" i="0" dirty="0">
                <a:solidFill>
                  <a:schemeClr val="bg1">
                    <a:lumMod val="95000"/>
                    <a:lumOff val="5000"/>
                  </a:schemeClr>
                </a:solidFill>
                <a:effectLst/>
                <a:latin typeface="+mj-lt"/>
                <a:ea typeface="+mj-ea"/>
                <a:cs typeface="+mj-cs"/>
              </a:rPr>
            </a:br>
            <a:r>
              <a:rPr lang="en-US" sz="2200" b="0" i="0" u="none" strike="noStrike" dirty="0">
                <a:solidFill>
                  <a:schemeClr val="bg1">
                    <a:lumMod val="95000"/>
                    <a:lumOff val="5000"/>
                  </a:schemeClr>
                </a:solidFill>
                <a:effectLst/>
                <a:latin typeface="+mj-lt"/>
                <a:ea typeface="+mj-ea"/>
                <a:cs typeface="+mj-cs"/>
                <a:hlinkClick r:id="rId7">
                  <a:extLst>
                    <a:ext uri="{A12FA001-AC4F-418D-AE19-62706E023703}">
                      <ahyp:hlinkClr xmlns:ahyp="http://schemas.microsoft.com/office/drawing/2018/hyperlinkcolor" val="tx"/>
                    </a:ext>
                  </a:extLst>
                </a:hlinkClick>
              </a:rPr>
              <a:t>District Leadership Handbook</a:t>
            </a:r>
            <a:br>
              <a:rPr lang="en-US" sz="2200" b="0" i="0" dirty="0">
                <a:solidFill>
                  <a:schemeClr val="bg1">
                    <a:lumMod val="95000"/>
                    <a:lumOff val="5000"/>
                  </a:schemeClr>
                </a:solidFill>
                <a:effectLst/>
                <a:latin typeface="+mj-lt"/>
                <a:ea typeface="+mj-ea"/>
                <a:cs typeface="+mj-cs"/>
              </a:rPr>
            </a:br>
            <a:r>
              <a:rPr lang="en-US" sz="2200" b="0" i="0" u="none" strike="noStrike" dirty="0">
                <a:solidFill>
                  <a:schemeClr val="bg1">
                    <a:lumMod val="95000"/>
                    <a:lumOff val="5000"/>
                  </a:schemeClr>
                </a:solidFill>
                <a:effectLst/>
                <a:latin typeface="+mj-lt"/>
                <a:ea typeface="+mj-ea"/>
                <a:cs typeface="+mj-cs"/>
                <a:hlinkClick r:id="rId8">
                  <a:extLst>
                    <a:ext uri="{A12FA001-AC4F-418D-AE19-62706E023703}">
                      <ahyp:hlinkClr xmlns:ahyp="http://schemas.microsoft.com/office/drawing/2018/hyperlinkcolor" val="tx"/>
                    </a:ext>
                  </a:extLst>
                </a:hlinkClick>
              </a:rPr>
              <a:t>Distinguished Club Program and Club Success Plan</a:t>
            </a:r>
            <a:br>
              <a:rPr lang="en-US" sz="2200" b="0" i="0" dirty="0">
                <a:solidFill>
                  <a:schemeClr val="bg1">
                    <a:lumMod val="95000"/>
                    <a:lumOff val="5000"/>
                  </a:schemeClr>
                </a:solidFill>
                <a:effectLst/>
                <a:latin typeface="+mj-lt"/>
                <a:ea typeface="+mj-ea"/>
                <a:cs typeface="+mj-cs"/>
              </a:rPr>
            </a:br>
            <a:r>
              <a:rPr lang="en-US" sz="2200" b="0" i="0" u="none" strike="noStrike" dirty="0">
                <a:solidFill>
                  <a:schemeClr val="bg1">
                    <a:lumMod val="95000"/>
                    <a:lumOff val="5000"/>
                  </a:schemeClr>
                </a:solidFill>
                <a:effectLst/>
                <a:latin typeface="+mj-lt"/>
                <a:ea typeface="+mj-ea"/>
                <a:cs typeface="+mj-cs"/>
                <a:hlinkClick r:id="rId9">
                  <a:extLst>
                    <a:ext uri="{A12FA001-AC4F-418D-AE19-62706E023703}">
                      <ahyp:hlinkClr xmlns:ahyp="http://schemas.microsoft.com/office/drawing/2018/hyperlinkcolor" val="tx"/>
                    </a:ext>
                  </a:extLst>
                </a:hlinkClick>
              </a:rPr>
              <a:t>Speech Contest Rulebook</a:t>
            </a:r>
            <a:br>
              <a:rPr lang="en-US" sz="2200" b="0" i="0" dirty="0">
                <a:solidFill>
                  <a:schemeClr val="bg1">
                    <a:lumMod val="95000"/>
                    <a:lumOff val="5000"/>
                  </a:schemeClr>
                </a:solidFill>
                <a:effectLst/>
                <a:latin typeface="+mj-lt"/>
                <a:ea typeface="+mj-ea"/>
                <a:cs typeface="+mj-cs"/>
              </a:rPr>
            </a:br>
            <a:r>
              <a:rPr lang="en-US" sz="2200" b="0" i="0" u="none" strike="noStrike" dirty="0">
                <a:solidFill>
                  <a:schemeClr val="bg1">
                    <a:lumMod val="95000"/>
                    <a:lumOff val="5000"/>
                  </a:schemeClr>
                </a:solidFill>
                <a:effectLst/>
                <a:latin typeface="+mj-lt"/>
                <a:ea typeface="+mj-ea"/>
                <a:cs typeface="+mj-cs"/>
                <a:hlinkClick r:id="rId10">
                  <a:extLst>
                    <a:ext uri="{A12FA001-AC4F-418D-AE19-62706E023703}">
                      <ahyp:hlinkClr xmlns:ahyp="http://schemas.microsoft.com/office/drawing/2018/hyperlinkcolor" val="tx"/>
                    </a:ext>
                  </a:extLst>
                </a:hlinkClick>
              </a:rPr>
              <a:t>Training Club Leaders</a:t>
            </a:r>
            <a:br>
              <a:rPr lang="en-US" sz="2200" b="0" i="0" dirty="0">
                <a:solidFill>
                  <a:schemeClr val="bg1">
                    <a:lumMod val="95000"/>
                    <a:lumOff val="5000"/>
                  </a:schemeClr>
                </a:solidFill>
                <a:effectLst/>
                <a:latin typeface="+mj-lt"/>
                <a:ea typeface="+mj-ea"/>
                <a:cs typeface="+mj-cs"/>
              </a:rPr>
            </a:br>
            <a:r>
              <a:rPr lang="en-US" sz="2200" b="0" i="0" u="none" strike="noStrike" dirty="0">
                <a:solidFill>
                  <a:schemeClr val="bg1">
                    <a:lumMod val="95000"/>
                    <a:lumOff val="5000"/>
                  </a:schemeClr>
                </a:solidFill>
                <a:effectLst/>
                <a:latin typeface="+mj-lt"/>
                <a:ea typeface="+mj-ea"/>
                <a:cs typeface="+mj-cs"/>
                <a:hlinkClick r:id="rId11">
                  <a:extLst>
                    <a:ext uri="{A12FA001-AC4F-418D-AE19-62706E023703}">
                      <ahyp:hlinkClr xmlns:ahyp="http://schemas.microsoft.com/office/drawing/2018/hyperlinkcolor" val="tx"/>
                    </a:ext>
                  </a:extLst>
                </a:hlinkClick>
              </a:rPr>
              <a:t>Club Status Guide</a:t>
            </a:r>
            <a:br>
              <a:rPr lang="en-US" sz="2200" b="0" i="0" dirty="0">
                <a:solidFill>
                  <a:schemeClr val="bg1">
                    <a:lumMod val="95000"/>
                    <a:lumOff val="5000"/>
                  </a:schemeClr>
                </a:solidFill>
                <a:effectLst/>
                <a:latin typeface="+mj-lt"/>
                <a:ea typeface="+mj-ea"/>
                <a:cs typeface="+mj-cs"/>
              </a:rPr>
            </a:br>
            <a:r>
              <a:rPr lang="en-US" sz="2200" b="0" i="0" u="none" strike="noStrike" dirty="0">
                <a:solidFill>
                  <a:schemeClr val="bg1">
                    <a:lumMod val="95000"/>
                    <a:lumOff val="5000"/>
                  </a:schemeClr>
                </a:solidFill>
                <a:effectLst/>
                <a:latin typeface="+mj-lt"/>
                <a:ea typeface="+mj-ea"/>
                <a:cs typeface="+mj-cs"/>
                <a:hlinkClick r:id="rId12">
                  <a:extLst>
                    <a:ext uri="{A12FA001-AC4F-418D-AE19-62706E023703}">
                      <ahyp:hlinkClr xmlns:ahyp="http://schemas.microsoft.com/office/drawing/2018/hyperlinkcolor" val="tx"/>
                    </a:ext>
                  </a:extLst>
                </a:hlinkClick>
              </a:rPr>
              <a:t>Dashboard Quick Guide</a:t>
            </a:r>
            <a:br>
              <a:rPr lang="en-US" sz="2200" b="0" i="0" dirty="0">
                <a:solidFill>
                  <a:schemeClr val="bg1">
                    <a:lumMod val="95000"/>
                    <a:lumOff val="5000"/>
                  </a:schemeClr>
                </a:solidFill>
                <a:effectLst/>
                <a:latin typeface="+mj-lt"/>
                <a:ea typeface="+mj-ea"/>
                <a:cs typeface="+mj-cs"/>
              </a:rPr>
            </a:br>
            <a:endParaRPr lang="en-US" sz="2200" dirty="0">
              <a:solidFill>
                <a:schemeClr val="bg1">
                  <a:lumMod val="95000"/>
                  <a:lumOff val="5000"/>
                </a:schemeClr>
              </a:solidFill>
              <a:latin typeface="+mj-lt"/>
              <a:ea typeface="+mj-ea"/>
              <a:cs typeface="+mj-cs"/>
            </a:endParaRPr>
          </a:p>
        </p:txBody>
      </p:sp>
    </p:spTree>
    <p:extLst>
      <p:ext uri="{BB962C8B-B14F-4D97-AF65-F5344CB8AC3E}">
        <p14:creationId xmlns:p14="http://schemas.microsoft.com/office/powerpoint/2010/main" val="4127362651"/>
      </p:ext>
    </p:extLst>
  </p:cSld>
  <p:clrMapOvr>
    <a:overrideClrMapping bg1="dk1" tx1="lt1" bg2="dk2" tx2="lt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7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tags/tag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A3AF589DE4B34D4AB6C4D3015E8F677D" ma:contentTypeVersion="5" ma:contentTypeDescription="Create a new document." ma:contentTypeScope="" ma:versionID="ad8713f90647a2690e0aaaacf2f1a129">
  <xsd:schema xmlns:xsd="http://www.w3.org/2001/XMLSchema" xmlns:xs="http://www.w3.org/2001/XMLSchema" xmlns:p="http://schemas.microsoft.com/office/2006/metadata/properties" xmlns:ns2="d6546a5e-1fdb-4825-aca6-aa41d143b733" targetNamespace="http://schemas.microsoft.com/office/2006/metadata/properties" ma:root="true" ma:fieldsID="1a55a199c55026f3b0eecf5eb5091fcd" ns2:_="">
    <xsd:import namespace="d6546a5e-1fdb-4825-aca6-aa41d143b733"/>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ObjectDetectorVersions"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6546a5e-1fdb-4825-aca6-aa41d143b73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dexed="true" ma:internalName="MediaServiceDateTaken" ma:readOnly="true">
      <xsd:simpleType>
        <xsd:restriction base="dms:Text"/>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MediaLengthInSeconds" ma:index="12" nillable="true" ma:displayName="MediaLengthInSeconds" ma:hidden="true" ma:internalName="MediaLengthInSeconds" ma:readOnly="tru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1304F73D-C46D-4B61-A3F2-B6D3104E3DD3}"/>
</file>

<file path=customXml/itemProps2.xml><?xml version="1.0" encoding="utf-8"?>
<ds:datastoreItem xmlns:ds="http://schemas.openxmlformats.org/officeDocument/2006/customXml" ds:itemID="{B40E2F09-B579-4A14-A53A-A13A60A90829}"/>
</file>

<file path=docProps/app.xml><?xml version="1.0" encoding="utf-8"?>
<Properties xmlns="http://schemas.openxmlformats.org/officeDocument/2006/extended-properties" xmlns:vt="http://schemas.openxmlformats.org/officeDocument/2006/docPropsVTypes">
  <TotalTime>733</TotalTime>
  <Words>450</Words>
  <Application>Microsoft Office PowerPoint</Application>
  <PresentationFormat>Widescreen</PresentationFormat>
  <Paragraphs>125</Paragraphs>
  <Slides>10</Slides>
  <Notes>8</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10</vt:i4>
      </vt:variant>
    </vt:vector>
  </HeadingPairs>
  <TitlesOfParts>
    <vt:vector size="17" baseType="lpstr">
      <vt:lpstr>Arial</vt:lpstr>
      <vt:lpstr>Arial</vt:lpstr>
      <vt:lpstr>Calibri</vt:lpstr>
      <vt:lpstr>Calibri Light</vt:lpstr>
      <vt:lpstr>Myriad Pro</vt:lpstr>
      <vt:lpstr>Wingdings</vt:lpstr>
      <vt:lpstr>Office Theme</vt:lpstr>
      <vt:lpstr>Effective Division Council Meetings </vt:lpstr>
      <vt:lpstr>PowerPoint Presentation</vt:lpstr>
      <vt:lpstr>PowerPoint Presentation</vt:lpstr>
      <vt:lpstr> STRATEGICALLY PLAN YOUR MEETINGS</vt:lpstr>
      <vt:lpstr>PowerPoint Presentation</vt:lpstr>
      <vt:lpstr>Positive Discussions Include: </vt:lpstr>
      <vt:lpstr>PowerPoint Presentation</vt:lpstr>
      <vt:lpstr>How Do Team Leaders Motivate Teams: </vt:lpstr>
      <vt:lpstr>Division Director Resources:   How to build a Toastmasters Club Club Leadership Handbook Toastmasters International District Recognition Program Division Success Plan District Leadership Handbook Distinguished Club Program and Club Success Plan Speech Contest Rulebook Training Club Leaders Club Status Guide Dashboard Quick Guide </vt:lpstr>
      <vt:lpstr>Questions?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Division Council Meetings</dc:title>
  <dc:creator>Paula Summa</dc:creator>
  <cp:lastModifiedBy>Paula Summa</cp:lastModifiedBy>
  <cp:revision>4</cp:revision>
  <dcterms:created xsi:type="dcterms:W3CDTF">2022-05-24T12:22:52Z</dcterms:created>
  <dcterms:modified xsi:type="dcterms:W3CDTF">2023-07-04T16:49:25Z</dcterms:modified>
</cp:coreProperties>
</file>