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5" r:id="rId2"/>
    <p:sldId id="375" r:id="rId3"/>
    <p:sldId id="38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istrict 84 Timeline" id="{A6E26288-592A-4BE3-BEA1-794E92B5456F}">
          <p14:sldIdLst>
            <p14:sldId id="385"/>
            <p14:sldId id="375"/>
            <p14:sldId id="3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Maloney" initials="JM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3A79"/>
    <a:srgbClr val="FFCA09"/>
    <a:srgbClr val="FF3300"/>
    <a:srgbClr val="F79245"/>
    <a:srgbClr val="774B9F"/>
    <a:srgbClr val="EB614D"/>
    <a:srgbClr val="99BF40"/>
    <a:srgbClr val="3FB973"/>
    <a:srgbClr val="2AABC7"/>
    <a:srgbClr val="147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4958" autoAdjust="0"/>
  </p:normalViewPr>
  <p:slideViewPr>
    <p:cSldViewPr snapToGrid="0">
      <p:cViewPr varScale="1">
        <p:scale>
          <a:sx n="67" d="100"/>
          <a:sy n="67" d="100"/>
        </p:scale>
        <p:origin x="1483" y="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commentAuthors" Target="commentAuthors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2886715"/>
            <a:ext cx="7886700" cy="62324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3602038"/>
            <a:ext cx="78867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5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11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76375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5_Title Only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6423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7_Title Only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5990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8_Title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010756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0563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9" name="Picture 2858">
            <a:extLst>
              <a:ext uri="{FF2B5EF4-FFF2-40B4-BE49-F238E27FC236}">
                <a16:creationId xmlns:a16="http://schemas.microsoft.com/office/drawing/2014/main" id="{2963DCFA-4399-4404-B551-BEBF22BE54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008D15-E050-48D1-B339-E5E2E07EB71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350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73463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74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939228"/>
            <a:ext cx="7886700" cy="623248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84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4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22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29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9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9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628650" y="-1145429"/>
            <a:ext cx="7886700" cy="166199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7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68882"/>
            <a:ext cx="7886700" cy="29084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69662"/>
            <a:ext cx="2057400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A334D-47BF-4C51-9467-739C33E87C70}" type="datetimeFigureOut">
              <a:rPr lang="en-US" smtClean="0"/>
              <a:t>6/3/2023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69662"/>
            <a:ext cx="3086100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69662"/>
            <a:ext cx="2057400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5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8" r:id="rId7"/>
    <p:sldLayoutId id="2147483663" r:id="rId8"/>
    <p:sldLayoutId id="2147483667" r:id="rId9"/>
    <p:sldLayoutId id="2147483666" r:id="rId10"/>
    <p:sldLayoutId id="2147483659" r:id="rId11"/>
    <p:sldLayoutId id="2147483662" r:id="rId12"/>
    <p:sldLayoutId id="2147483664" r:id="rId13"/>
    <p:sldLayoutId id="2147483665" r:id="rId14"/>
    <p:sldLayoutId id="2147483660" r:id="rId15"/>
    <p:sldLayoutId id="2147483661" r:id="rId16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>
            <a:extLst>
              <a:ext uri="{FF2B5EF4-FFF2-40B4-BE49-F238E27FC236}">
                <a16:creationId xmlns:a16="http://schemas.microsoft.com/office/drawing/2014/main" id="{4FC9CFBA-F0D9-4783-B93F-9BC7A463CF7F}"/>
              </a:ext>
            </a:extLst>
          </p:cNvPr>
          <p:cNvSpPr>
            <a:spLocks/>
          </p:cNvSpPr>
          <p:nvPr/>
        </p:nvSpPr>
        <p:spPr bwMode="auto">
          <a:xfrm>
            <a:off x="1633340" y="1730229"/>
            <a:ext cx="981230" cy="735215"/>
          </a:xfrm>
          <a:custGeom>
            <a:avLst/>
            <a:gdLst>
              <a:gd name="T0" fmla="*/ 0 w 447"/>
              <a:gd name="T1" fmla="*/ 178 h 336"/>
              <a:gd name="T2" fmla="*/ 429 w 447"/>
              <a:gd name="T3" fmla="*/ 0 h 336"/>
              <a:gd name="T4" fmla="*/ 447 w 447"/>
              <a:gd name="T5" fmla="*/ 206 h 336"/>
              <a:gd name="T6" fmla="*/ 132 w 447"/>
              <a:gd name="T7" fmla="*/ 336 h 336"/>
              <a:gd name="T8" fmla="*/ 0 w 447"/>
              <a:gd name="T9" fmla="*/ 178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336">
                <a:moveTo>
                  <a:pt x="0" y="178"/>
                </a:moveTo>
                <a:cubicBezTo>
                  <a:pt x="120" y="77"/>
                  <a:pt x="272" y="14"/>
                  <a:pt x="429" y="0"/>
                </a:cubicBezTo>
                <a:cubicBezTo>
                  <a:pt x="447" y="206"/>
                  <a:pt x="447" y="206"/>
                  <a:pt x="447" y="206"/>
                </a:cubicBezTo>
                <a:cubicBezTo>
                  <a:pt x="330" y="216"/>
                  <a:pt x="221" y="261"/>
                  <a:pt x="132" y="336"/>
                </a:cubicBezTo>
                <a:cubicBezTo>
                  <a:pt x="0" y="178"/>
                  <a:pt x="0" y="178"/>
                  <a:pt x="0" y="1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E716DE00-C32B-4868-9E9C-D46FFD269A07}"/>
              </a:ext>
            </a:extLst>
          </p:cNvPr>
          <p:cNvSpPr>
            <a:spLocks/>
          </p:cNvSpPr>
          <p:nvPr/>
        </p:nvSpPr>
        <p:spPr bwMode="auto">
          <a:xfrm>
            <a:off x="1033855" y="2335367"/>
            <a:ext cx="732389" cy="972746"/>
          </a:xfrm>
          <a:custGeom>
            <a:avLst/>
            <a:gdLst>
              <a:gd name="T0" fmla="*/ 0 w 334"/>
              <a:gd name="T1" fmla="*/ 427 h 444"/>
              <a:gd name="T2" fmla="*/ 176 w 334"/>
              <a:gd name="T3" fmla="*/ 0 h 444"/>
              <a:gd name="T4" fmla="*/ 334 w 334"/>
              <a:gd name="T5" fmla="*/ 132 h 444"/>
              <a:gd name="T6" fmla="*/ 205 w 334"/>
              <a:gd name="T7" fmla="*/ 444 h 444"/>
              <a:gd name="T8" fmla="*/ 0 w 334"/>
              <a:gd name="T9" fmla="*/ 427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4" h="444">
                <a:moveTo>
                  <a:pt x="0" y="427"/>
                </a:moveTo>
                <a:cubicBezTo>
                  <a:pt x="14" y="270"/>
                  <a:pt x="75" y="121"/>
                  <a:pt x="176" y="0"/>
                </a:cubicBezTo>
                <a:cubicBezTo>
                  <a:pt x="334" y="132"/>
                  <a:pt x="334" y="132"/>
                  <a:pt x="334" y="132"/>
                </a:cubicBezTo>
                <a:cubicBezTo>
                  <a:pt x="260" y="220"/>
                  <a:pt x="215" y="330"/>
                  <a:pt x="205" y="444"/>
                </a:cubicBezTo>
                <a:cubicBezTo>
                  <a:pt x="0" y="427"/>
                  <a:pt x="0" y="427"/>
                  <a:pt x="0" y="4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7" name="Freeform 12">
            <a:extLst>
              <a:ext uri="{FF2B5EF4-FFF2-40B4-BE49-F238E27FC236}">
                <a16:creationId xmlns:a16="http://schemas.microsoft.com/office/drawing/2014/main" id="{E7D94C70-5542-4032-A39B-3775042CB401}"/>
              </a:ext>
            </a:extLst>
          </p:cNvPr>
          <p:cNvSpPr>
            <a:spLocks/>
          </p:cNvSpPr>
          <p:nvPr/>
        </p:nvSpPr>
        <p:spPr bwMode="auto">
          <a:xfrm>
            <a:off x="2832306" y="1730229"/>
            <a:ext cx="978401" cy="735215"/>
          </a:xfrm>
          <a:custGeom>
            <a:avLst/>
            <a:gdLst>
              <a:gd name="T0" fmla="*/ 315 w 447"/>
              <a:gd name="T1" fmla="*/ 336 h 336"/>
              <a:gd name="T2" fmla="*/ 0 w 447"/>
              <a:gd name="T3" fmla="*/ 206 h 336"/>
              <a:gd name="T4" fmla="*/ 17 w 447"/>
              <a:gd name="T5" fmla="*/ 0 h 336"/>
              <a:gd name="T6" fmla="*/ 447 w 447"/>
              <a:gd name="T7" fmla="*/ 178 h 336"/>
              <a:gd name="T8" fmla="*/ 315 w 447"/>
              <a:gd name="T9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336">
                <a:moveTo>
                  <a:pt x="315" y="336"/>
                </a:moveTo>
                <a:cubicBezTo>
                  <a:pt x="225" y="261"/>
                  <a:pt x="116" y="216"/>
                  <a:pt x="0" y="206"/>
                </a:cubicBezTo>
                <a:cubicBezTo>
                  <a:pt x="17" y="0"/>
                  <a:pt x="17" y="0"/>
                  <a:pt x="17" y="0"/>
                </a:cubicBezTo>
                <a:cubicBezTo>
                  <a:pt x="174" y="14"/>
                  <a:pt x="326" y="77"/>
                  <a:pt x="447" y="178"/>
                </a:cubicBezTo>
                <a:cubicBezTo>
                  <a:pt x="315" y="336"/>
                  <a:pt x="315" y="336"/>
                  <a:pt x="315" y="33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 dirty="0"/>
          </a:p>
        </p:txBody>
      </p:sp>
      <p:sp>
        <p:nvSpPr>
          <p:cNvPr id="8" name="Freeform 13">
            <a:extLst>
              <a:ext uri="{FF2B5EF4-FFF2-40B4-BE49-F238E27FC236}">
                <a16:creationId xmlns:a16="http://schemas.microsoft.com/office/drawing/2014/main" id="{CAD99EE6-DE8B-466D-A28F-4C942256AC4B}"/>
              </a:ext>
            </a:extLst>
          </p:cNvPr>
          <p:cNvSpPr>
            <a:spLocks/>
          </p:cNvSpPr>
          <p:nvPr/>
        </p:nvSpPr>
        <p:spPr bwMode="auto">
          <a:xfrm>
            <a:off x="3677800" y="2335367"/>
            <a:ext cx="732389" cy="972746"/>
          </a:xfrm>
          <a:custGeom>
            <a:avLst/>
            <a:gdLst>
              <a:gd name="T0" fmla="*/ 130 w 334"/>
              <a:gd name="T1" fmla="*/ 444 h 444"/>
              <a:gd name="T2" fmla="*/ 0 w 334"/>
              <a:gd name="T3" fmla="*/ 132 h 444"/>
              <a:gd name="T4" fmla="*/ 158 w 334"/>
              <a:gd name="T5" fmla="*/ 0 h 444"/>
              <a:gd name="T6" fmla="*/ 334 w 334"/>
              <a:gd name="T7" fmla="*/ 427 h 444"/>
              <a:gd name="T8" fmla="*/ 130 w 334"/>
              <a:gd name="T9" fmla="*/ 444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4" h="444">
                <a:moveTo>
                  <a:pt x="130" y="444"/>
                </a:moveTo>
                <a:cubicBezTo>
                  <a:pt x="119" y="330"/>
                  <a:pt x="74" y="220"/>
                  <a:pt x="0" y="132"/>
                </a:cubicBezTo>
                <a:cubicBezTo>
                  <a:pt x="158" y="0"/>
                  <a:pt x="158" y="0"/>
                  <a:pt x="158" y="0"/>
                </a:cubicBezTo>
                <a:cubicBezTo>
                  <a:pt x="259" y="121"/>
                  <a:pt x="320" y="270"/>
                  <a:pt x="334" y="427"/>
                </a:cubicBezTo>
                <a:cubicBezTo>
                  <a:pt x="130" y="444"/>
                  <a:pt x="130" y="444"/>
                  <a:pt x="130" y="44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9" name="Freeform 14">
            <a:extLst>
              <a:ext uri="{FF2B5EF4-FFF2-40B4-BE49-F238E27FC236}">
                <a16:creationId xmlns:a16="http://schemas.microsoft.com/office/drawing/2014/main" id="{C5FE43A6-500A-4382-866D-B6D03A265EB7}"/>
              </a:ext>
            </a:extLst>
          </p:cNvPr>
          <p:cNvSpPr>
            <a:spLocks/>
          </p:cNvSpPr>
          <p:nvPr/>
        </p:nvSpPr>
        <p:spPr bwMode="auto">
          <a:xfrm>
            <a:off x="1633340" y="4368519"/>
            <a:ext cx="981230" cy="735215"/>
          </a:xfrm>
          <a:custGeom>
            <a:avLst/>
            <a:gdLst>
              <a:gd name="T0" fmla="*/ 132 w 447"/>
              <a:gd name="T1" fmla="*/ 0 h 336"/>
              <a:gd name="T2" fmla="*/ 447 w 447"/>
              <a:gd name="T3" fmla="*/ 130 h 336"/>
              <a:gd name="T4" fmla="*/ 429 w 447"/>
              <a:gd name="T5" fmla="*/ 336 h 336"/>
              <a:gd name="T6" fmla="*/ 0 w 447"/>
              <a:gd name="T7" fmla="*/ 158 h 336"/>
              <a:gd name="T8" fmla="*/ 132 w 447"/>
              <a:gd name="T9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336">
                <a:moveTo>
                  <a:pt x="132" y="0"/>
                </a:moveTo>
                <a:cubicBezTo>
                  <a:pt x="221" y="75"/>
                  <a:pt x="330" y="120"/>
                  <a:pt x="447" y="130"/>
                </a:cubicBezTo>
                <a:cubicBezTo>
                  <a:pt x="429" y="336"/>
                  <a:pt x="429" y="336"/>
                  <a:pt x="429" y="336"/>
                </a:cubicBezTo>
                <a:cubicBezTo>
                  <a:pt x="272" y="322"/>
                  <a:pt x="120" y="259"/>
                  <a:pt x="0" y="158"/>
                </a:cubicBezTo>
                <a:cubicBezTo>
                  <a:pt x="132" y="0"/>
                  <a:pt x="132" y="0"/>
                  <a:pt x="13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10" name="Freeform 15">
            <a:extLst>
              <a:ext uri="{FF2B5EF4-FFF2-40B4-BE49-F238E27FC236}">
                <a16:creationId xmlns:a16="http://schemas.microsoft.com/office/drawing/2014/main" id="{064E482C-BF8D-4317-B886-B28C9FCC2904}"/>
              </a:ext>
            </a:extLst>
          </p:cNvPr>
          <p:cNvSpPr>
            <a:spLocks/>
          </p:cNvSpPr>
          <p:nvPr/>
        </p:nvSpPr>
        <p:spPr bwMode="auto">
          <a:xfrm>
            <a:off x="1033855" y="3525849"/>
            <a:ext cx="732389" cy="972746"/>
          </a:xfrm>
          <a:custGeom>
            <a:avLst/>
            <a:gdLst>
              <a:gd name="T0" fmla="*/ 205 w 334"/>
              <a:gd name="T1" fmla="*/ 0 h 444"/>
              <a:gd name="T2" fmla="*/ 334 w 334"/>
              <a:gd name="T3" fmla="*/ 312 h 444"/>
              <a:gd name="T4" fmla="*/ 176 w 334"/>
              <a:gd name="T5" fmla="*/ 444 h 444"/>
              <a:gd name="T6" fmla="*/ 0 w 334"/>
              <a:gd name="T7" fmla="*/ 17 h 444"/>
              <a:gd name="T8" fmla="*/ 205 w 334"/>
              <a:gd name="T9" fmla="*/ 0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4" h="444">
                <a:moveTo>
                  <a:pt x="205" y="0"/>
                </a:moveTo>
                <a:cubicBezTo>
                  <a:pt x="215" y="114"/>
                  <a:pt x="260" y="224"/>
                  <a:pt x="334" y="312"/>
                </a:cubicBezTo>
                <a:cubicBezTo>
                  <a:pt x="176" y="444"/>
                  <a:pt x="176" y="444"/>
                  <a:pt x="176" y="444"/>
                </a:cubicBezTo>
                <a:cubicBezTo>
                  <a:pt x="75" y="323"/>
                  <a:pt x="14" y="175"/>
                  <a:pt x="0" y="17"/>
                </a:cubicBezTo>
                <a:cubicBezTo>
                  <a:pt x="205" y="0"/>
                  <a:pt x="205" y="0"/>
                  <a:pt x="20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816BF78F-E1EE-4CB2-9F3A-280F2DA6802C}"/>
              </a:ext>
            </a:extLst>
          </p:cNvPr>
          <p:cNvSpPr>
            <a:spLocks/>
          </p:cNvSpPr>
          <p:nvPr/>
        </p:nvSpPr>
        <p:spPr bwMode="auto">
          <a:xfrm>
            <a:off x="2832306" y="4368519"/>
            <a:ext cx="978401" cy="735215"/>
          </a:xfrm>
          <a:custGeom>
            <a:avLst/>
            <a:gdLst>
              <a:gd name="T0" fmla="*/ 447 w 447"/>
              <a:gd name="T1" fmla="*/ 158 h 336"/>
              <a:gd name="T2" fmla="*/ 17 w 447"/>
              <a:gd name="T3" fmla="*/ 336 h 336"/>
              <a:gd name="T4" fmla="*/ 0 w 447"/>
              <a:gd name="T5" fmla="*/ 130 h 336"/>
              <a:gd name="T6" fmla="*/ 315 w 447"/>
              <a:gd name="T7" fmla="*/ 0 h 336"/>
              <a:gd name="T8" fmla="*/ 447 w 447"/>
              <a:gd name="T9" fmla="*/ 158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336">
                <a:moveTo>
                  <a:pt x="447" y="158"/>
                </a:moveTo>
                <a:cubicBezTo>
                  <a:pt x="326" y="259"/>
                  <a:pt x="174" y="322"/>
                  <a:pt x="17" y="336"/>
                </a:cubicBezTo>
                <a:cubicBezTo>
                  <a:pt x="0" y="130"/>
                  <a:pt x="0" y="130"/>
                  <a:pt x="0" y="130"/>
                </a:cubicBezTo>
                <a:cubicBezTo>
                  <a:pt x="116" y="120"/>
                  <a:pt x="225" y="75"/>
                  <a:pt x="315" y="0"/>
                </a:cubicBezTo>
                <a:cubicBezTo>
                  <a:pt x="447" y="158"/>
                  <a:pt x="447" y="158"/>
                  <a:pt x="447" y="1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12" name="Freeform 17">
            <a:extLst>
              <a:ext uri="{FF2B5EF4-FFF2-40B4-BE49-F238E27FC236}">
                <a16:creationId xmlns:a16="http://schemas.microsoft.com/office/drawing/2014/main" id="{EAA70DD7-67D2-404F-9F3D-7BE1AE91C56F}"/>
              </a:ext>
            </a:extLst>
          </p:cNvPr>
          <p:cNvSpPr>
            <a:spLocks/>
          </p:cNvSpPr>
          <p:nvPr/>
        </p:nvSpPr>
        <p:spPr bwMode="auto">
          <a:xfrm>
            <a:off x="3677800" y="3525849"/>
            <a:ext cx="732389" cy="972746"/>
          </a:xfrm>
          <a:custGeom>
            <a:avLst/>
            <a:gdLst>
              <a:gd name="T0" fmla="*/ 334 w 334"/>
              <a:gd name="T1" fmla="*/ 17 h 444"/>
              <a:gd name="T2" fmla="*/ 158 w 334"/>
              <a:gd name="T3" fmla="*/ 444 h 444"/>
              <a:gd name="T4" fmla="*/ 0 w 334"/>
              <a:gd name="T5" fmla="*/ 312 h 444"/>
              <a:gd name="T6" fmla="*/ 130 w 334"/>
              <a:gd name="T7" fmla="*/ 0 h 444"/>
              <a:gd name="T8" fmla="*/ 334 w 334"/>
              <a:gd name="T9" fmla="*/ 17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4" h="444">
                <a:moveTo>
                  <a:pt x="334" y="17"/>
                </a:moveTo>
                <a:cubicBezTo>
                  <a:pt x="320" y="175"/>
                  <a:pt x="259" y="323"/>
                  <a:pt x="158" y="444"/>
                </a:cubicBezTo>
                <a:cubicBezTo>
                  <a:pt x="0" y="312"/>
                  <a:pt x="0" y="312"/>
                  <a:pt x="0" y="312"/>
                </a:cubicBezTo>
                <a:cubicBezTo>
                  <a:pt x="74" y="224"/>
                  <a:pt x="119" y="114"/>
                  <a:pt x="130" y="0"/>
                </a:cubicBezTo>
                <a:cubicBezTo>
                  <a:pt x="334" y="17"/>
                  <a:pt x="334" y="17"/>
                  <a:pt x="334" y="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AB0747-7B72-4540-87E2-EBB168BE9212}"/>
              </a:ext>
            </a:extLst>
          </p:cNvPr>
          <p:cNvSpPr txBox="1"/>
          <p:nvPr/>
        </p:nvSpPr>
        <p:spPr>
          <a:xfrm>
            <a:off x="4600406" y="3921818"/>
            <a:ext cx="4534689" cy="11079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7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District 84</a:t>
            </a:r>
            <a:endParaRPr lang="en-GB" sz="7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 rot="10800000">
            <a:off x="457889" y="1106632"/>
            <a:ext cx="4939436" cy="4616825"/>
            <a:chOff x="173038" y="2649538"/>
            <a:chExt cx="1093787" cy="10223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173038" y="2649538"/>
              <a:ext cx="1093787" cy="1022350"/>
            </a:xfrm>
            <a:custGeom>
              <a:avLst/>
              <a:gdLst>
                <a:gd name="T0" fmla="*/ 513 w 954"/>
                <a:gd name="T1" fmla="*/ 0 h 882"/>
                <a:gd name="T2" fmla="*/ 480 w 954"/>
                <a:gd name="T3" fmla="*/ 34 h 882"/>
                <a:gd name="T4" fmla="*/ 513 w 954"/>
                <a:gd name="T5" fmla="*/ 68 h 882"/>
                <a:gd name="T6" fmla="*/ 887 w 954"/>
                <a:gd name="T7" fmla="*/ 441 h 882"/>
                <a:gd name="T8" fmla="*/ 513 w 954"/>
                <a:gd name="T9" fmla="*/ 814 h 882"/>
                <a:gd name="T10" fmla="*/ 143 w 954"/>
                <a:gd name="T11" fmla="*/ 485 h 882"/>
                <a:gd name="T12" fmla="*/ 158 w 954"/>
                <a:gd name="T13" fmla="*/ 498 h 882"/>
                <a:gd name="T14" fmla="*/ 206 w 954"/>
                <a:gd name="T15" fmla="*/ 495 h 882"/>
                <a:gd name="T16" fmla="*/ 202 w 954"/>
                <a:gd name="T17" fmla="*/ 447 h 882"/>
                <a:gd name="T18" fmla="*/ 126 w 954"/>
                <a:gd name="T19" fmla="*/ 380 h 882"/>
                <a:gd name="T20" fmla="*/ 102 w 954"/>
                <a:gd name="T21" fmla="*/ 372 h 882"/>
                <a:gd name="T22" fmla="*/ 78 w 954"/>
                <a:gd name="T23" fmla="*/ 383 h 882"/>
                <a:gd name="T24" fmla="*/ 12 w 954"/>
                <a:gd name="T25" fmla="*/ 460 h 882"/>
                <a:gd name="T26" fmla="*/ 16 w 954"/>
                <a:gd name="T27" fmla="*/ 508 h 882"/>
                <a:gd name="T28" fmla="*/ 38 w 954"/>
                <a:gd name="T29" fmla="*/ 516 h 882"/>
                <a:gd name="T30" fmla="*/ 64 w 954"/>
                <a:gd name="T31" fmla="*/ 504 h 882"/>
                <a:gd name="T32" fmla="*/ 75 w 954"/>
                <a:gd name="T33" fmla="*/ 491 h 882"/>
                <a:gd name="T34" fmla="*/ 513 w 954"/>
                <a:gd name="T35" fmla="*/ 882 h 882"/>
                <a:gd name="T36" fmla="*/ 954 w 954"/>
                <a:gd name="T37" fmla="*/ 441 h 882"/>
                <a:gd name="T38" fmla="*/ 513 w 954"/>
                <a:gd name="T39" fmla="*/ 0 h 882"/>
                <a:gd name="T40" fmla="*/ 513 w 954"/>
                <a:gd name="T41" fmla="*/ 0 h 882"/>
                <a:gd name="T42" fmla="*/ 513 w 954"/>
                <a:gd name="T43" fmla="*/ 0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54" h="882">
                  <a:moveTo>
                    <a:pt x="513" y="0"/>
                  </a:moveTo>
                  <a:cubicBezTo>
                    <a:pt x="495" y="0"/>
                    <a:pt x="480" y="15"/>
                    <a:pt x="480" y="34"/>
                  </a:cubicBezTo>
                  <a:cubicBezTo>
                    <a:pt x="480" y="53"/>
                    <a:pt x="495" y="68"/>
                    <a:pt x="513" y="68"/>
                  </a:cubicBezTo>
                  <a:cubicBezTo>
                    <a:pt x="719" y="68"/>
                    <a:pt x="887" y="235"/>
                    <a:pt x="887" y="441"/>
                  </a:cubicBezTo>
                  <a:cubicBezTo>
                    <a:pt x="887" y="647"/>
                    <a:pt x="719" y="814"/>
                    <a:pt x="513" y="814"/>
                  </a:cubicBezTo>
                  <a:cubicBezTo>
                    <a:pt x="322" y="814"/>
                    <a:pt x="165" y="670"/>
                    <a:pt x="143" y="485"/>
                  </a:cubicBezTo>
                  <a:cubicBezTo>
                    <a:pt x="158" y="498"/>
                    <a:pt x="158" y="498"/>
                    <a:pt x="158" y="498"/>
                  </a:cubicBezTo>
                  <a:cubicBezTo>
                    <a:pt x="172" y="510"/>
                    <a:pt x="193" y="509"/>
                    <a:pt x="206" y="495"/>
                  </a:cubicBezTo>
                  <a:cubicBezTo>
                    <a:pt x="218" y="480"/>
                    <a:pt x="217" y="459"/>
                    <a:pt x="202" y="447"/>
                  </a:cubicBezTo>
                  <a:cubicBezTo>
                    <a:pt x="126" y="380"/>
                    <a:pt x="126" y="380"/>
                    <a:pt x="126" y="380"/>
                  </a:cubicBezTo>
                  <a:cubicBezTo>
                    <a:pt x="120" y="374"/>
                    <a:pt x="111" y="371"/>
                    <a:pt x="102" y="372"/>
                  </a:cubicBezTo>
                  <a:cubicBezTo>
                    <a:pt x="93" y="372"/>
                    <a:pt x="84" y="376"/>
                    <a:pt x="78" y="383"/>
                  </a:cubicBezTo>
                  <a:cubicBezTo>
                    <a:pt x="12" y="460"/>
                    <a:pt x="12" y="460"/>
                    <a:pt x="12" y="460"/>
                  </a:cubicBezTo>
                  <a:cubicBezTo>
                    <a:pt x="0" y="474"/>
                    <a:pt x="2" y="496"/>
                    <a:pt x="16" y="508"/>
                  </a:cubicBezTo>
                  <a:cubicBezTo>
                    <a:pt x="22" y="513"/>
                    <a:pt x="30" y="516"/>
                    <a:pt x="38" y="516"/>
                  </a:cubicBezTo>
                  <a:cubicBezTo>
                    <a:pt x="47" y="516"/>
                    <a:pt x="57" y="512"/>
                    <a:pt x="64" y="504"/>
                  </a:cubicBezTo>
                  <a:cubicBezTo>
                    <a:pt x="75" y="491"/>
                    <a:pt x="75" y="491"/>
                    <a:pt x="75" y="491"/>
                  </a:cubicBezTo>
                  <a:cubicBezTo>
                    <a:pt x="100" y="711"/>
                    <a:pt x="287" y="882"/>
                    <a:pt x="513" y="882"/>
                  </a:cubicBezTo>
                  <a:cubicBezTo>
                    <a:pt x="757" y="882"/>
                    <a:pt x="954" y="684"/>
                    <a:pt x="954" y="441"/>
                  </a:cubicBezTo>
                  <a:cubicBezTo>
                    <a:pt x="954" y="198"/>
                    <a:pt x="757" y="0"/>
                    <a:pt x="513" y="0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 sz="1350"/>
            </a:p>
          </p:txBody>
        </p:sp>
        <p:sp>
          <p:nvSpPr>
            <p:cNvPr id="20" name="Freeform 15"/>
            <p:cNvSpPr>
              <a:spLocks noEditPoints="1"/>
            </p:cNvSpPr>
            <p:nvPr/>
          </p:nvSpPr>
          <p:spPr bwMode="auto">
            <a:xfrm>
              <a:off x="530225" y="2649538"/>
              <a:ext cx="141287" cy="77787"/>
            </a:xfrm>
            <a:custGeom>
              <a:avLst/>
              <a:gdLst>
                <a:gd name="T0" fmla="*/ 34 w 123"/>
                <a:gd name="T1" fmla="*/ 68 h 68"/>
                <a:gd name="T2" fmla="*/ 90 w 123"/>
                <a:gd name="T3" fmla="*/ 68 h 68"/>
                <a:gd name="T4" fmla="*/ 123 w 123"/>
                <a:gd name="T5" fmla="*/ 34 h 68"/>
                <a:gd name="T6" fmla="*/ 90 w 123"/>
                <a:gd name="T7" fmla="*/ 0 h 68"/>
                <a:gd name="T8" fmla="*/ 34 w 123"/>
                <a:gd name="T9" fmla="*/ 0 h 68"/>
                <a:gd name="T10" fmla="*/ 0 w 123"/>
                <a:gd name="T11" fmla="*/ 34 h 68"/>
                <a:gd name="T12" fmla="*/ 34 w 123"/>
                <a:gd name="T13" fmla="*/ 68 h 68"/>
                <a:gd name="T14" fmla="*/ 34 w 123"/>
                <a:gd name="T15" fmla="*/ 68 h 68"/>
                <a:gd name="T16" fmla="*/ 34 w 123"/>
                <a:gd name="T17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3" h="68">
                  <a:moveTo>
                    <a:pt x="34" y="68"/>
                  </a:moveTo>
                  <a:cubicBezTo>
                    <a:pt x="90" y="68"/>
                    <a:pt x="90" y="68"/>
                    <a:pt x="90" y="68"/>
                  </a:cubicBezTo>
                  <a:cubicBezTo>
                    <a:pt x="108" y="68"/>
                    <a:pt x="123" y="53"/>
                    <a:pt x="123" y="34"/>
                  </a:cubicBezTo>
                  <a:cubicBezTo>
                    <a:pt x="123" y="16"/>
                    <a:pt x="108" y="0"/>
                    <a:pt x="90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15" y="0"/>
                    <a:pt x="0" y="16"/>
                    <a:pt x="0" y="34"/>
                  </a:cubicBezTo>
                  <a:cubicBezTo>
                    <a:pt x="0" y="53"/>
                    <a:pt x="15" y="68"/>
                    <a:pt x="34" y="68"/>
                  </a:cubicBezTo>
                  <a:close/>
                  <a:moveTo>
                    <a:pt x="34" y="68"/>
                  </a:moveTo>
                  <a:cubicBezTo>
                    <a:pt x="34" y="68"/>
                    <a:pt x="34" y="68"/>
                    <a:pt x="34" y="6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 sz="1350"/>
            </a:p>
          </p:txBody>
        </p:sp>
        <p:sp>
          <p:nvSpPr>
            <p:cNvPr id="21" name="Freeform 16"/>
            <p:cNvSpPr>
              <a:spLocks noEditPoints="1"/>
            </p:cNvSpPr>
            <p:nvPr/>
          </p:nvSpPr>
          <p:spPr bwMode="auto">
            <a:xfrm>
              <a:off x="401638" y="2649538"/>
              <a:ext cx="77787" cy="77787"/>
            </a:xfrm>
            <a:custGeom>
              <a:avLst/>
              <a:gdLst>
                <a:gd name="T0" fmla="*/ 34 w 68"/>
                <a:gd name="T1" fmla="*/ 68 h 68"/>
                <a:gd name="T2" fmla="*/ 58 w 68"/>
                <a:gd name="T3" fmla="*/ 58 h 68"/>
                <a:gd name="T4" fmla="*/ 68 w 68"/>
                <a:gd name="T5" fmla="*/ 34 h 68"/>
                <a:gd name="T6" fmla="*/ 58 w 68"/>
                <a:gd name="T7" fmla="*/ 10 h 68"/>
                <a:gd name="T8" fmla="*/ 34 w 68"/>
                <a:gd name="T9" fmla="*/ 0 h 68"/>
                <a:gd name="T10" fmla="*/ 10 w 68"/>
                <a:gd name="T11" fmla="*/ 10 h 68"/>
                <a:gd name="T12" fmla="*/ 0 w 68"/>
                <a:gd name="T13" fmla="*/ 34 h 68"/>
                <a:gd name="T14" fmla="*/ 10 w 68"/>
                <a:gd name="T15" fmla="*/ 58 h 68"/>
                <a:gd name="T16" fmla="*/ 34 w 68"/>
                <a:gd name="T17" fmla="*/ 68 h 68"/>
                <a:gd name="T18" fmla="*/ 34 w 68"/>
                <a:gd name="T19" fmla="*/ 68 h 68"/>
                <a:gd name="T20" fmla="*/ 34 w 68"/>
                <a:gd name="T21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8" h="68">
                  <a:moveTo>
                    <a:pt x="34" y="68"/>
                  </a:moveTo>
                  <a:cubicBezTo>
                    <a:pt x="43" y="68"/>
                    <a:pt x="51" y="65"/>
                    <a:pt x="58" y="58"/>
                  </a:cubicBezTo>
                  <a:cubicBezTo>
                    <a:pt x="64" y="52"/>
                    <a:pt x="68" y="43"/>
                    <a:pt x="68" y="34"/>
                  </a:cubicBezTo>
                  <a:cubicBezTo>
                    <a:pt x="68" y="25"/>
                    <a:pt x="64" y="17"/>
                    <a:pt x="58" y="10"/>
                  </a:cubicBezTo>
                  <a:cubicBezTo>
                    <a:pt x="51" y="4"/>
                    <a:pt x="43" y="0"/>
                    <a:pt x="34" y="0"/>
                  </a:cubicBezTo>
                  <a:cubicBezTo>
                    <a:pt x="25" y="0"/>
                    <a:pt x="16" y="4"/>
                    <a:pt x="10" y="10"/>
                  </a:cubicBezTo>
                  <a:cubicBezTo>
                    <a:pt x="3" y="17"/>
                    <a:pt x="0" y="25"/>
                    <a:pt x="0" y="34"/>
                  </a:cubicBezTo>
                  <a:cubicBezTo>
                    <a:pt x="0" y="43"/>
                    <a:pt x="3" y="52"/>
                    <a:pt x="10" y="58"/>
                  </a:cubicBezTo>
                  <a:cubicBezTo>
                    <a:pt x="16" y="65"/>
                    <a:pt x="25" y="68"/>
                    <a:pt x="34" y="68"/>
                  </a:cubicBezTo>
                  <a:close/>
                  <a:moveTo>
                    <a:pt x="34" y="68"/>
                  </a:moveTo>
                  <a:cubicBezTo>
                    <a:pt x="34" y="68"/>
                    <a:pt x="34" y="68"/>
                    <a:pt x="34" y="6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 sz="135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ADAB0747-7B72-4540-87E2-EBB168BE9212}"/>
              </a:ext>
            </a:extLst>
          </p:cNvPr>
          <p:cNvSpPr txBox="1"/>
          <p:nvPr/>
        </p:nvSpPr>
        <p:spPr>
          <a:xfrm>
            <a:off x="4759240" y="4826051"/>
            <a:ext cx="4312019" cy="5078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92500"/>
          </a:bodyPr>
          <a:lstStyle/>
          <a:p>
            <a:r>
              <a:rPr lang="en-US" sz="3300" b="1" dirty="0">
                <a:solidFill>
                  <a:schemeClr val="bg1">
                    <a:lumMod val="50000"/>
                  </a:schemeClr>
                </a:solidFill>
              </a:rPr>
              <a:t>2023-2024 At a Glance</a:t>
            </a:r>
            <a:endParaRPr lang="en-GB" sz="3300" b="1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782354" y="2478021"/>
            <a:ext cx="1922740" cy="1918232"/>
            <a:chOff x="863463" y="5858496"/>
            <a:chExt cx="677863" cy="676275"/>
          </a:xfrm>
          <a:solidFill>
            <a:schemeClr val="bg1">
              <a:lumMod val="50000"/>
            </a:schemeClr>
          </a:solidFill>
        </p:grpSpPr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863463" y="5858496"/>
              <a:ext cx="677863" cy="676275"/>
            </a:xfrm>
            <a:custGeom>
              <a:avLst/>
              <a:gdLst>
                <a:gd name="T0" fmla="*/ 140 w 280"/>
                <a:gd name="T1" fmla="*/ 0 h 280"/>
                <a:gd name="T2" fmla="*/ 0 w 280"/>
                <a:gd name="T3" fmla="*/ 140 h 280"/>
                <a:gd name="T4" fmla="*/ 140 w 280"/>
                <a:gd name="T5" fmla="*/ 280 h 280"/>
                <a:gd name="T6" fmla="*/ 280 w 280"/>
                <a:gd name="T7" fmla="*/ 140 h 280"/>
                <a:gd name="T8" fmla="*/ 140 w 280"/>
                <a:gd name="T9" fmla="*/ 0 h 280"/>
                <a:gd name="T10" fmla="*/ 140 w 280"/>
                <a:gd name="T11" fmla="*/ 241 h 280"/>
                <a:gd name="T12" fmla="*/ 39 w 280"/>
                <a:gd name="T13" fmla="*/ 140 h 280"/>
                <a:gd name="T14" fmla="*/ 140 w 280"/>
                <a:gd name="T15" fmla="*/ 38 h 280"/>
                <a:gd name="T16" fmla="*/ 242 w 280"/>
                <a:gd name="T17" fmla="*/ 140 h 280"/>
                <a:gd name="T18" fmla="*/ 140 w 280"/>
                <a:gd name="T19" fmla="*/ 241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0" h="280">
                  <a:moveTo>
                    <a:pt x="140" y="0"/>
                  </a:moveTo>
                  <a:cubicBezTo>
                    <a:pt x="63" y="0"/>
                    <a:pt x="0" y="62"/>
                    <a:pt x="0" y="140"/>
                  </a:cubicBezTo>
                  <a:cubicBezTo>
                    <a:pt x="0" y="217"/>
                    <a:pt x="63" y="280"/>
                    <a:pt x="140" y="280"/>
                  </a:cubicBezTo>
                  <a:cubicBezTo>
                    <a:pt x="218" y="280"/>
                    <a:pt x="280" y="217"/>
                    <a:pt x="280" y="140"/>
                  </a:cubicBezTo>
                  <a:cubicBezTo>
                    <a:pt x="280" y="62"/>
                    <a:pt x="218" y="0"/>
                    <a:pt x="140" y="0"/>
                  </a:cubicBezTo>
                  <a:close/>
                  <a:moveTo>
                    <a:pt x="140" y="241"/>
                  </a:moveTo>
                  <a:cubicBezTo>
                    <a:pt x="84" y="241"/>
                    <a:pt x="39" y="196"/>
                    <a:pt x="39" y="140"/>
                  </a:cubicBezTo>
                  <a:cubicBezTo>
                    <a:pt x="39" y="84"/>
                    <a:pt x="84" y="38"/>
                    <a:pt x="140" y="38"/>
                  </a:cubicBezTo>
                  <a:cubicBezTo>
                    <a:pt x="196" y="38"/>
                    <a:pt x="242" y="84"/>
                    <a:pt x="242" y="140"/>
                  </a:cubicBezTo>
                  <a:cubicBezTo>
                    <a:pt x="242" y="196"/>
                    <a:pt x="196" y="241"/>
                    <a:pt x="140" y="2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 sz="1013" dirty="0"/>
            </a:p>
          </p:txBody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1153975" y="5975971"/>
              <a:ext cx="212725" cy="292100"/>
            </a:xfrm>
            <a:custGeom>
              <a:avLst/>
              <a:gdLst>
                <a:gd name="T0" fmla="*/ 80 w 88"/>
                <a:gd name="T1" fmla="*/ 102 h 121"/>
                <a:gd name="T2" fmla="*/ 40 w 88"/>
                <a:gd name="T3" fmla="*/ 87 h 121"/>
                <a:gd name="T4" fmla="*/ 30 w 88"/>
                <a:gd name="T5" fmla="*/ 73 h 121"/>
                <a:gd name="T6" fmla="*/ 30 w 88"/>
                <a:gd name="T7" fmla="*/ 10 h 121"/>
                <a:gd name="T8" fmla="*/ 20 w 88"/>
                <a:gd name="T9" fmla="*/ 0 h 121"/>
                <a:gd name="T10" fmla="*/ 10 w 88"/>
                <a:gd name="T11" fmla="*/ 10 h 121"/>
                <a:gd name="T12" fmla="*/ 10 w 88"/>
                <a:gd name="T13" fmla="*/ 74 h 121"/>
                <a:gd name="T14" fmla="*/ 0 w 88"/>
                <a:gd name="T15" fmla="*/ 91 h 121"/>
                <a:gd name="T16" fmla="*/ 20 w 88"/>
                <a:gd name="T17" fmla="*/ 111 h 121"/>
                <a:gd name="T18" fmla="*/ 33 w 88"/>
                <a:gd name="T19" fmla="*/ 106 h 121"/>
                <a:gd name="T20" fmla="*/ 73 w 88"/>
                <a:gd name="T21" fmla="*/ 120 h 121"/>
                <a:gd name="T22" fmla="*/ 77 w 88"/>
                <a:gd name="T23" fmla="*/ 121 h 121"/>
                <a:gd name="T24" fmla="*/ 86 w 88"/>
                <a:gd name="T25" fmla="*/ 114 h 121"/>
                <a:gd name="T26" fmla="*/ 80 w 88"/>
                <a:gd name="T27" fmla="*/ 102 h 121"/>
                <a:gd name="T28" fmla="*/ 20 w 88"/>
                <a:gd name="T29" fmla="*/ 97 h 121"/>
                <a:gd name="T30" fmla="*/ 14 w 88"/>
                <a:gd name="T31" fmla="*/ 91 h 121"/>
                <a:gd name="T32" fmla="*/ 20 w 88"/>
                <a:gd name="T33" fmla="*/ 84 h 121"/>
                <a:gd name="T34" fmla="*/ 27 w 88"/>
                <a:gd name="T35" fmla="*/ 91 h 121"/>
                <a:gd name="T36" fmla="*/ 20 w 88"/>
                <a:gd name="T37" fmla="*/ 9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8" h="121">
                  <a:moveTo>
                    <a:pt x="80" y="102"/>
                  </a:moveTo>
                  <a:cubicBezTo>
                    <a:pt x="40" y="87"/>
                    <a:pt x="40" y="87"/>
                    <a:pt x="40" y="87"/>
                  </a:cubicBezTo>
                  <a:cubicBezTo>
                    <a:pt x="39" y="81"/>
                    <a:pt x="35" y="76"/>
                    <a:pt x="30" y="73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30" y="4"/>
                    <a:pt x="25" y="0"/>
                    <a:pt x="20" y="0"/>
                  </a:cubicBezTo>
                  <a:cubicBezTo>
                    <a:pt x="14" y="0"/>
                    <a:pt x="10" y="4"/>
                    <a:pt x="10" y="10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7"/>
                    <a:pt x="0" y="84"/>
                    <a:pt x="0" y="91"/>
                  </a:cubicBezTo>
                  <a:cubicBezTo>
                    <a:pt x="0" y="102"/>
                    <a:pt x="9" y="111"/>
                    <a:pt x="20" y="111"/>
                  </a:cubicBezTo>
                  <a:cubicBezTo>
                    <a:pt x="25" y="111"/>
                    <a:pt x="30" y="109"/>
                    <a:pt x="33" y="106"/>
                  </a:cubicBezTo>
                  <a:cubicBezTo>
                    <a:pt x="73" y="120"/>
                    <a:pt x="73" y="120"/>
                    <a:pt x="73" y="120"/>
                  </a:cubicBezTo>
                  <a:cubicBezTo>
                    <a:pt x="74" y="121"/>
                    <a:pt x="75" y="121"/>
                    <a:pt x="77" y="121"/>
                  </a:cubicBezTo>
                  <a:cubicBezTo>
                    <a:pt x="81" y="121"/>
                    <a:pt x="84" y="118"/>
                    <a:pt x="86" y="114"/>
                  </a:cubicBezTo>
                  <a:cubicBezTo>
                    <a:pt x="88" y="109"/>
                    <a:pt x="85" y="103"/>
                    <a:pt x="80" y="102"/>
                  </a:cubicBezTo>
                  <a:close/>
                  <a:moveTo>
                    <a:pt x="20" y="97"/>
                  </a:moveTo>
                  <a:cubicBezTo>
                    <a:pt x="17" y="97"/>
                    <a:pt x="14" y="94"/>
                    <a:pt x="14" y="91"/>
                  </a:cubicBezTo>
                  <a:cubicBezTo>
                    <a:pt x="14" y="87"/>
                    <a:pt x="17" y="84"/>
                    <a:pt x="20" y="84"/>
                  </a:cubicBezTo>
                  <a:cubicBezTo>
                    <a:pt x="24" y="84"/>
                    <a:pt x="27" y="87"/>
                    <a:pt x="27" y="91"/>
                  </a:cubicBezTo>
                  <a:cubicBezTo>
                    <a:pt x="27" y="94"/>
                    <a:pt x="24" y="97"/>
                    <a:pt x="20" y="9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 sz="1013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DAB0747-7B72-4540-87E2-EBB168BE9212}"/>
              </a:ext>
            </a:extLst>
          </p:cNvPr>
          <p:cNvSpPr txBox="1"/>
          <p:nvPr/>
        </p:nvSpPr>
        <p:spPr>
          <a:xfrm>
            <a:off x="4837913" y="5444016"/>
            <a:ext cx="4297181" cy="230833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1500" b="1" dirty="0">
                <a:solidFill>
                  <a:schemeClr val="bg1">
                    <a:lumMod val="50000"/>
                  </a:schemeClr>
                </a:solidFill>
              </a:rPr>
              <a:t>Looking Forward…</a:t>
            </a:r>
            <a:endParaRPr lang="en-GB" sz="1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74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7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65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9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6" presetClass="emph" presetSubtype="0" autoRev="1" fill="hold" nodeType="withEffect">
                                  <p:stCondLst>
                                    <p:cond delay="1150"/>
                                  </p:stCondLst>
                                  <p:childTnLst>
                                    <p:animScale>
                                      <p:cBhvr>
                                        <p:cTn id="39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00"/>
                            </p:stCondLst>
                            <p:childTnLst>
                              <p:par>
                                <p:cTn id="41" presetID="2" presetClass="entr" presetSubtype="2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1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22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6508"/>
            <a:ext cx="7886700" cy="290849"/>
          </a:xfrm>
        </p:spPr>
        <p:txBody>
          <a:bodyPr/>
          <a:lstStyle/>
          <a:p>
            <a:r>
              <a:rPr lang="da-DK" dirty="0"/>
              <a:t>2023-2024 Year at a </a:t>
            </a:r>
            <a:r>
              <a:rPr lang="da-DK" dirty="0" err="1"/>
              <a:t>Glance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 bwMode="auto">
          <a:xfrm>
            <a:off x="962298" y="2567167"/>
            <a:ext cx="7802750" cy="14306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97" name="Rectangle 96"/>
          <p:cNvSpPr/>
          <p:nvPr/>
        </p:nvSpPr>
        <p:spPr bwMode="auto">
          <a:xfrm>
            <a:off x="962339" y="3997273"/>
            <a:ext cx="7804887" cy="14306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98" name="Rectangle 97"/>
          <p:cNvSpPr/>
          <p:nvPr/>
        </p:nvSpPr>
        <p:spPr bwMode="auto">
          <a:xfrm>
            <a:off x="962339" y="5427378"/>
            <a:ext cx="7804887" cy="14306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99" name="Rectangle 98"/>
          <p:cNvSpPr/>
          <p:nvPr/>
        </p:nvSpPr>
        <p:spPr bwMode="auto">
          <a:xfrm>
            <a:off x="963316" y="1137061"/>
            <a:ext cx="7804404" cy="14306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cxnSp>
        <p:nvCxnSpPr>
          <p:cNvPr id="100" name="Straight Connector 99"/>
          <p:cNvCxnSpPr/>
          <p:nvPr/>
        </p:nvCxnSpPr>
        <p:spPr>
          <a:xfrm flipH="1">
            <a:off x="1584117" y="1143000"/>
            <a:ext cx="19050" cy="5715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 bwMode="auto">
          <a:xfrm>
            <a:off x="950452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/>
              <a:t>July</a:t>
            </a:r>
          </a:p>
        </p:txBody>
      </p:sp>
      <p:cxnSp>
        <p:nvCxnSpPr>
          <p:cNvPr id="122" name="Straight Connector 121"/>
          <p:cNvCxnSpPr/>
          <p:nvPr/>
        </p:nvCxnSpPr>
        <p:spPr>
          <a:xfrm flipH="1">
            <a:off x="2232862" y="1143000"/>
            <a:ext cx="19050" cy="5715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H="1">
            <a:off x="2885527" y="1143000"/>
            <a:ext cx="19050" cy="5715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H="1">
            <a:off x="3536015" y="1143000"/>
            <a:ext cx="19050" cy="5715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flipH="1">
            <a:off x="4186503" y="1143000"/>
            <a:ext cx="19050" cy="5715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 flipH="1">
            <a:off x="4838152" y="1143000"/>
            <a:ext cx="19050" cy="5715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H="1">
            <a:off x="5486463" y="1143000"/>
            <a:ext cx="19050" cy="5715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>
            <a:off x="6139738" y="1143000"/>
            <a:ext cx="19050" cy="5715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flipH="1">
            <a:off x="6787438" y="1143000"/>
            <a:ext cx="19050" cy="5715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flipH="1">
            <a:off x="7440236" y="1143000"/>
            <a:ext cx="19050" cy="5715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flipH="1">
            <a:off x="8090737" y="1143000"/>
            <a:ext cx="19050" cy="5715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 bwMode="auto">
          <a:xfrm>
            <a:off x="451687" y="1140030"/>
            <a:ext cx="507671" cy="1430622"/>
          </a:xfrm>
          <a:prstGeom prst="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vert270" wrap="square" lIns="91440" tIns="91440" rIns="91440" bIns="9144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DEC</a:t>
            </a:r>
          </a:p>
        </p:txBody>
      </p:sp>
      <p:sp>
        <p:nvSpPr>
          <p:cNvPr id="133" name="Rectangle 132"/>
          <p:cNvSpPr/>
          <p:nvPr/>
        </p:nvSpPr>
        <p:spPr bwMode="auto">
          <a:xfrm>
            <a:off x="451687" y="2568361"/>
            <a:ext cx="507671" cy="1430622"/>
          </a:xfrm>
          <a:prstGeom prst="rect">
            <a:avLst/>
          </a:prstGeom>
          <a:solidFill>
            <a:schemeClr val="accent3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rot="0" spcFirstLastPara="0" vertOverflow="overflow" horzOverflow="overflow" vert="vert270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rmAutofit fontScale="70000" lnSpcReduction="20000"/>
          </a:bodyPr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AD Visits/</a:t>
            </a:r>
            <a:b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Reports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451687" y="3996692"/>
            <a:ext cx="507671" cy="1430622"/>
          </a:xfrm>
          <a:prstGeom prst="rect">
            <a:avLst/>
          </a:prstGeom>
          <a:solidFill>
            <a:schemeClr val="accent4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rot="0" spcFirstLastPara="0" vertOverflow="overflow" horzOverflow="overflow" vert="vert270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rmAutofit fontScale="925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Membership</a:t>
            </a:r>
          </a:p>
        </p:txBody>
      </p:sp>
      <p:sp>
        <p:nvSpPr>
          <p:cNvPr id="135" name="Rectangle 134"/>
          <p:cNvSpPr/>
          <p:nvPr/>
        </p:nvSpPr>
        <p:spPr bwMode="auto">
          <a:xfrm>
            <a:off x="451687" y="5427377"/>
            <a:ext cx="507671" cy="1430622"/>
          </a:xfrm>
          <a:prstGeom prst="rect">
            <a:avLst/>
          </a:prstGeom>
          <a:solidFill>
            <a:schemeClr val="accent5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rot="0" spcFirstLastPara="0" vertOverflow="overflow" horzOverflow="overflow" vert="vert270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rmAutofit fontScale="70000" lnSpcReduction="2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Contest/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Education</a:t>
            </a:r>
          </a:p>
        </p:txBody>
      </p:sp>
      <p:sp>
        <p:nvSpPr>
          <p:cNvPr id="137" name="Rectangle 136"/>
          <p:cNvSpPr/>
          <p:nvPr/>
        </p:nvSpPr>
        <p:spPr bwMode="auto">
          <a:xfrm>
            <a:off x="445009" y="668977"/>
            <a:ext cx="514349" cy="47501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/>
            <a:endParaRPr lang="en-US"/>
          </a:p>
        </p:txBody>
      </p:sp>
      <p:sp>
        <p:nvSpPr>
          <p:cNvPr id="138" name="Rectangle 137"/>
          <p:cNvSpPr/>
          <p:nvPr/>
        </p:nvSpPr>
        <p:spPr bwMode="auto">
          <a:xfrm>
            <a:off x="1601271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/>
              <a:t>Aug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2252089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/>
              <a:t>Sept</a:t>
            </a:r>
          </a:p>
        </p:txBody>
      </p:sp>
      <p:sp>
        <p:nvSpPr>
          <p:cNvPr id="140" name="Rectangle 139"/>
          <p:cNvSpPr/>
          <p:nvPr/>
        </p:nvSpPr>
        <p:spPr bwMode="auto">
          <a:xfrm>
            <a:off x="2902908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/>
              <a:t>Oct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3553726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/>
              <a:t>Nov</a:t>
            </a:r>
          </a:p>
        </p:txBody>
      </p:sp>
      <p:sp>
        <p:nvSpPr>
          <p:cNvPr id="142" name="Rectangle 141"/>
          <p:cNvSpPr/>
          <p:nvPr/>
        </p:nvSpPr>
        <p:spPr bwMode="auto">
          <a:xfrm>
            <a:off x="4204545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/>
              <a:t>Dec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4855363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/>
              <a:t>Jan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5506182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/>
              <a:t>Feb</a:t>
            </a:r>
          </a:p>
        </p:txBody>
      </p:sp>
      <p:sp>
        <p:nvSpPr>
          <p:cNvPr id="145" name="Rectangle 144"/>
          <p:cNvSpPr/>
          <p:nvPr/>
        </p:nvSpPr>
        <p:spPr bwMode="auto">
          <a:xfrm>
            <a:off x="6157000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/>
              <a:t>Mar</a:t>
            </a:r>
          </a:p>
        </p:txBody>
      </p:sp>
      <p:sp>
        <p:nvSpPr>
          <p:cNvPr id="146" name="Rectangle 145"/>
          <p:cNvSpPr/>
          <p:nvPr/>
        </p:nvSpPr>
        <p:spPr bwMode="auto">
          <a:xfrm>
            <a:off x="6807819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/>
              <a:t>Apr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7458637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dirty="0"/>
              <a:t>May</a:t>
            </a:r>
          </a:p>
        </p:txBody>
      </p:sp>
      <p:sp>
        <p:nvSpPr>
          <p:cNvPr id="148" name="Rectangle 147"/>
          <p:cNvSpPr/>
          <p:nvPr/>
        </p:nvSpPr>
        <p:spPr bwMode="auto">
          <a:xfrm>
            <a:off x="8109453" y="668977"/>
            <a:ext cx="655243" cy="475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/>
          </a:bodyPr>
          <a:lstStyle/>
          <a:p>
            <a:pPr algn="ctr"/>
            <a:r>
              <a:rPr lang="en-US" dirty="0"/>
              <a:t>June</a:t>
            </a:r>
          </a:p>
        </p:txBody>
      </p:sp>
      <p:sp>
        <p:nvSpPr>
          <p:cNvPr id="149" name="Pentagon 148"/>
          <p:cNvSpPr/>
          <p:nvPr/>
        </p:nvSpPr>
        <p:spPr bwMode="auto">
          <a:xfrm>
            <a:off x="993237" y="6193087"/>
            <a:ext cx="1264479" cy="35560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TLI</a:t>
            </a:r>
          </a:p>
        </p:txBody>
      </p:sp>
      <p:sp>
        <p:nvSpPr>
          <p:cNvPr id="150" name="Pentagon 149"/>
          <p:cNvSpPr/>
          <p:nvPr/>
        </p:nvSpPr>
        <p:spPr bwMode="auto">
          <a:xfrm>
            <a:off x="4898810" y="6240343"/>
            <a:ext cx="1230481" cy="35560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TLI</a:t>
            </a:r>
          </a:p>
        </p:txBody>
      </p:sp>
      <p:sp>
        <p:nvSpPr>
          <p:cNvPr id="151" name="Pentagon 150"/>
          <p:cNvSpPr/>
          <p:nvPr/>
        </p:nvSpPr>
        <p:spPr bwMode="auto">
          <a:xfrm>
            <a:off x="1018031" y="1232457"/>
            <a:ext cx="607017" cy="355600"/>
          </a:xfrm>
          <a:prstGeom prst="homePlate">
            <a:avLst/>
          </a:prstGeom>
          <a:solidFill>
            <a:srgbClr val="7030A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DEC</a:t>
            </a:r>
          </a:p>
        </p:txBody>
      </p:sp>
      <p:sp>
        <p:nvSpPr>
          <p:cNvPr id="152" name="Pentagon 151"/>
          <p:cNvSpPr/>
          <p:nvPr/>
        </p:nvSpPr>
        <p:spPr bwMode="auto">
          <a:xfrm>
            <a:off x="1034318" y="3222985"/>
            <a:ext cx="3118951" cy="35560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Area Director Visits – Nov 30</a:t>
            </a:r>
          </a:p>
        </p:txBody>
      </p:sp>
      <p:sp>
        <p:nvSpPr>
          <p:cNvPr id="154" name="Pentagon 153"/>
          <p:cNvSpPr/>
          <p:nvPr/>
        </p:nvSpPr>
        <p:spPr bwMode="auto">
          <a:xfrm>
            <a:off x="4903878" y="3210929"/>
            <a:ext cx="3161768" cy="35560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Area Director Visits – May 31</a:t>
            </a:r>
          </a:p>
        </p:txBody>
      </p:sp>
      <p:sp>
        <p:nvSpPr>
          <p:cNvPr id="155" name="Pentagon 154"/>
          <p:cNvSpPr/>
          <p:nvPr/>
        </p:nvSpPr>
        <p:spPr bwMode="auto">
          <a:xfrm>
            <a:off x="2255616" y="5481170"/>
            <a:ext cx="2554367" cy="499363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Club Contest</a:t>
            </a:r>
          </a:p>
        </p:txBody>
      </p:sp>
      <p:sp>
        <p:nvSpPr>
          <p:cNvPr id="156" name="Pentagon 155"/>
          <p:cNvSpPr/>
          <p:nvPr/>
        </p:nvSpPr>
        <p:spPr bwMode="auto">
          <a:xfrm>
            <a:off x="4871489" y="5477319"/>
            <a:ext cx="1287299" cy="503214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lnSpcReduction="10000"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Area Contest</a:t>
            </a:r>
          </a:p>
        </p:txBody>
      </p:sp>
      <p:sp>
        <p:nvSpPr>
          <p:cNvPr id="157" name="Pentagon 156"/>
          <p:cNvSpPr/>
          <p:nvPr/>
        </p:nvSpPr>
        <p:spPr bwMode="auto">
          <a:xfrm>
            <a:off x="7441205" y="5486835"/>
            <a:ext cx="740456" cy="46709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70000" lnSpcReduction="20000"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District Contest</a:t>
            </a:r>
          </a:p>
        </p:txBody>
      </p:sp>
      <p:sp>
        <p:nvSpPr>
          <p:cNvPr id="158" name="Pentagon 157"/>
          <p:cNvSpPr/>
          <p:nvPr/>
        </p:nvSpPr>
        <p:spPr bwMode="auto">
          <a:xfrm>
            <a:off x="1004067" y="4026694"/>
            <a:ext cx="606127" cy="723676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Early Renew Dues</a:t>
            </a:r>
          </a:p>
        </p:txBody>
      </p:sp>
      <p:sp>
        <p:nvSpPr>
          <p:cNvPr id="159" name="Pentagon 158"/>
          <p:cNvSpPr/>
          <p:nvPr/>
        </p:nvSpPr>
        <p:spPr bwMode="auto">
          <a:xfrm>
            <a:off x="2278142" y="4047725"/>
            <a:ext cx="606188" cy="617534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62500" lnSpcReduction="20000"/>
          </a:bodyPr>
          <a:lstStyle/>
          <a:p>
            <a:pPr algn="ctr"/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Dues Renewals</a:t>
            </a:r>
          </a:p>
        </p:txBody>
      </p:sp>
      <p:sp>
        <p:nvSpPr>
          <p:cNvPr id="3" name="Pentagon 158">
            <a:extLst>
              <a:ext uri="{FF2B5EF4-FFF2-40B4-BE49-F238E27FC236}">
                <a16:creationId xmlns:a16="http://schemas.microsoft.com/office/drawing/2014/main" id="{E6E7D5A6-51DD-6C42-159F-88AE8BB2F7DF}"/>
              </a:ext>
            </a:extLst>
          </p:cNvPr>
          <p:cNvSpPr/>
          <p:nvPr/>
        </p:nvSpPr>
        <p:spPr bwMode="auto">
          <a:xfrm>
            <a:off x="6153607" y="4047939"/>
            <a:ext cx="606188" cy="617534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62500" lnSpcReduction="20000"/>
          </a:bodyPr>
          <a:lstStyle/>
          <a:p>
            <a:pPr algn="ctr"/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Dues Renewals</a:t>
            </a:r>
          </a:p>
        </p:txBody>
      </p:sp>
      <p:sp>
        <p:nvSpPr>
          <p:cNvPr id="4" name="Pentagon 156">
            <a:extLst>
              <a:ext uri="{FF2B5EF4-FFF2-40B4-BE49-F238E27FC236}">
                <a16:creationId xmlns:a16="http://schemas.microsoft.com/office/drawing/2014/main" id="{AA853652-9B9A-1206-FE1C-FD217E79A188}"/>
              </a:ext>
            </a:extLst>
          </p:cNvPr>
          <p:cNvSpPr/>
          <p:nvPr/>
        </p:nvSpPr>
        <p:spPr bwMode="auto">
          <a:xfrm>
            <a:off x="6165907" y="5487333"/>
            <a:ext cx="1297155" cy="49320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lnSpcReduction="10000"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Division Contest</a:t>
            </a:r>
          </a:p>
        </p:txBody>
      </p:sp>
      <p:sp>
        <p:nvSpPr>
          <p:cNvPr id="5" name="Pentagon 156">
            <a:extLst>
              <a:ext uri="{FF2B5EF4-FFF2-40B4-BE49-F238E27FC236}">
                <a16:creationId xmlns:a16="http://schemas.microsoft.com/office/drawing/2014/main" id="{7CFD42C9-1A8B-28DA-22A3-6903DAEB597B}"/>
              </a:ext>
            </a:extLst>
          </p:cNvPr>
          <p:cNvSpPr/>
          <p:nvPr/>
        </p:nvSpPr>
        <p:spPr bwMode="auto">
          <a:xfrm>
            <a:off x="7449510" y="6020387"/>
            <a:ext cx="662324" cy="830684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100" dirty="0" err="1">
                <a:solidFill>
                  <a:schemeClr val="bg1"/>
                </a:solidFill>
              </a:rPr>
              <a:t>Dist</a:t>
            </a:r>
            <a:r>
              <a:rPr lang="en-US" sz="1100" dirty="0">
                <a:solidFill>
                  <a:schemeClr val="bg1"/>
                </a:solidFill>
              </a:rPr>
              <a:t> Conf</a:t>
            </a:r>
          </a:p>
        </p:txBody>
      </p:sp>
      <p:sp>
        <p:nvSpPr>
          <p:cNvPr id="6" name="Pentagon 150">
            <a:extLst>
              <a:ext uri="{FF2B5EF4-FFF2-40B4-BE49-F238E27FC236}">
                <a16:creationId xmlns:a16="http://schemas.microsoft.com/office/drawing/2014/main" id="{72CBE616-3CFE-5CFB-78A3-BC89CC9CAD3B}"/>
              </a:ext>
            </a:extLst>
          </p:cNvPr>
          <p:cNvSpPr/>
          <p:nvPr/>
        </p:nvSpPr>
        <p:spPr bwMode="auto">
          <a:xfrm>
            <a:off x="2266199" y="1683438"/>
            <a:ext cx="655243" cy="355600"/>
          </a:xfrm>
          <a:prstGeom prst="homePlate">
            <a:avLst/>
          </a:prstGeom>
          <a:solidFill>
            <a:srgbClr val="7030A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BC</a:t>
            </a:r>
          </a:p>
        </p:txBody>
      </p:sp>
      <p:sp>
        <p:nvSpPr>
          <p:cNvPr id="7" name="Pentagon 150">
            <a:extLst>
              <a:ext uri="{FF2B5EF4-FFF2-40B4-BE49-F238E27FC236}">
                <a16:creationId xmlns:a16="http://schemas.microsoft.com/office/drawing/2014/main" id="{C619FC1B-AA37-B10F-E992-5990B1407E3C}"/>
              </a:ext>
            </a:extLst>
          </p:cNvPr>
          <p:cNvSpPr/>
          <p:nvPr/>
        </p:nvSpPr>
        <p:spPr bwMode="auto">
          <a:xfrm>
            <a:off x="3577925" y="1232457"/>
            <a:ext cx="638239" cy="355600"/>
          </a:xfrm>
          <a:prstGeom prst="homePlate">
            <a:avLst/>
          </a:prstGeom>
          <a:solidFill>
            <a:srgbClr val="7030A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DEC</a:t>
            </a:r>
          </a:p>
        </p:txBody>
      </p:sp>
      <p:sp>
        <p:nvSpPr>
          <p:cNvPr id="8" name="Pentagon 150">
            <a:extLst>
              <a:ext uri="{FF2B5EF4-FFF2-40B4-BE49-F238E27FC236}">
                <a16:creationId xmlns:a16="http://schemas.microsoft.com/office/drawing/2014/main" id="{898E0693-B762-3BA5-B437-2AE500E1C971}"/>
              </a:ext>
            </a:extLst>
          </p:cNvPr>
          <p:cNvSpPr/>
          <p:nvPr/>
        </p:nvSpPr>
        <p:spPr bwMode="auto">
          <a:xfrm>
            <a:off x="7442053" y="1232457"/>
            <a:ext cx="655243" cy="355600"/>
          </a:xfrm>
          <a:prstGeom prst="homePlate">
            <a:avLst/>
          </a:prstGeom>
          <a:solidFill>
            <a:srgbClr val="7030A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DEC</a:t>
            </a:r>
          </a:p>
        </p:txBody>
      </p:sp>
      <p:sp>
        <p:nvSpPr>
          <p:cNvPr id="9" name="Pentagon 150">
            <a:extLst>
              <a:ext uri="{FF2B5EF4-FFF2-40B4-BE49-F238E27FC236}">
                <a16:creationId xmlns:a16="http://schemas.microsoft.com/office/drawing/2014/main" id="{397C7528-8DA0-92B7-F2D2-168229B221BB}"/>
              </a:ext>
            </a:extLst>
          </p:cNvPr>
          <p:cNvSpPr/>
          <p:nvPr/>
        </p:nvSpPr>
        <p:spPr bwMode="auto">
          <a:xfrm>
            <a:off x="6171024" y="1232457"/>
            <a:ext cx="655243" cy="355600"/>
          </a:xfrm>
          <a:prstGeom prst="homePlate">
            <a:avLst/>
          </a:prstGeom>
          <a:solidFill>
            <a:srgbClr val="7030A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DEC</a:t>
            </a:r>
          </a:p>
        </p:txBody>
      </p:sp>
      <p:sp>
        <p:nvSpPr>
          <p:cNvPr id="10" name="Pentagon 150">
            <a:extLst>
              <a:ext uri="{FF2B5EF4-FFF2-40B4-BE49-F238E27FC236}">
                <a16:creationId xmlns:a16="http://schemas.microsoft.com/office/drawing/2014/main" id="{4D54649F-4E55-2707-1A24-794C5BE6283A}"/>
              </a:ext>
            </a:extLst>
          </p:cNvPr>
          <p:cNvSpPr/>
          <p:nvPr/>
        </p:nvSpPr>
        <p:spPr bwMode="auto">
          <a:xfrm>
            <a:off x="7159269" y="1703951"/>
            <a:ext cx="655243" cy="355600"/>
          </a:xfrm>
          <a:prstGeom prst="homePlate">
            <a:avLst/>
          </a:prstGeom>
          <a:solidFill>
            <a:srgbClr val="7030A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BC</a:t>
            </a:r>
          </a:p>
        </p:txBody>
      </p:sp>
      <p:sp>
        <p:nvSpPr>
          <p:cNvPr id="11" name="Pentagon 150">
            <a:extLst>
              <a:ext uri="{FF2B5EF4-FFF2-40B4-BE49-F238E27FC236}">
                <a16:creationId xmlns:a16="http://schemas.microsoft.com/office/drawing/2014/main" id="{D0398D3F-2922-F6C3-31C9-FAC56B36D5FB}"/>
              </a:ext>
            </a:extLst>
          </p:cNvPr>
          <p:cNvSpPr/>
          <p:nvPr/>
        </p:nvSpPr>
        <p:spPr bwMode="auto">
          <a:xfrm>
            <a:off x="4239650" y="2116840"/>
            <a:ext cx="1894333" cy="355600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Huddle</a:t>
            </a:r>
          </a:p>
        </p:txBody>
      </p:sp>
      <p:sp>
        <p:nvSpPr>
          <p:cNvPr id="12" name="Pentagon 150">
            <a:extLst>
              <a:ext uri="{FF2B5EF4-FFF2-40B4-BE49-F238E27FC236}">
                <a16:creationId xmlns:a16="http://schemas.microsoft.com/office/drawing/2014/main" id="{30F053A4-C818-CDCD-88F7-8758F013CDA8}"/>
              </a:ext>
            </a:extLst>
          </p:cNvPr>
          <p:cNvSpPr/>
          <p:nvPr/>
        </p:nvSpPr>
        <p:spPr bwMode="auto">
          <a:xfrm>
            <a:off x="1676588" y="2116840"/>
            <a:ext cx="1846130" cy="355600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Huddle</a:t>
            </a:r>
          </a:p>
        </p:txBody>
      </p:sp>
      <p:sp>
        <p:nvSpPr>
          <p:cNvPr id="14" name="Pentagon 157">
            <a:extLst>
              <a:ext uri="{FF2B5EF4-FFF2-40B4-BE49-F238E27FC236}">
                <a16:creationId xmlns:a16="http://schemas.microsoft.com/office/drawing/2014/main" id="{09BC599F-F38A-CCD6-22CA-B77EF585D266}"/>
              </a:ext>
            </a:extLst>
          </p:cNvPr>
          <p:cNvSpPr/>
          <p:nvPr/>
        </p:nvSpPr>
        <p:spPr bwMode="auto">
          <a:xfrm>
            <a:off x="1616235" y="4715697"/>
            <a:ext cx="1257056" cy="723676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Smedley Award</a:t>
            </a:r>
          </a:p>
        </p:txBody>
      </p:sp>
      <p:sp>
        <p:nvSpPr>
          <p:cNvPr id="15" name="Pentagon 157">
            <a:extLst>
              <a:ext uri="{FF2B5EF4-FFF2-40B4-BE49-F238E27FC236}">
                <a16:creationId xmlns:a16="http://schemas.microsoft.com/office/drawing/2014/main" id="{73375169-11BD-60E1-1B51-CD65FF16060E}"/>
              </a:ext>
            </a:extLst>
          </p:cNvPr>
          <p:cNvSpPr/>
          <p:nvPr/>
        </p:nvSpPr>
        <p:spPr bwMode="auto">
          <a:xfrm>
            <a:off x="4859263" y="4694550"/>
            <a:ext cx="1252831" cy="723676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Talk up </a:t>
            </a:r>
            <a:r>
              <a:rPr lang="en-US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Toastmasters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Pentagon 157">
            <a:extLst>
              <a:ext uri="{FF2B5EF4-FFF2-40B4-BE49-F238E27FC236}">
                <a16:creationId xmlns:a16="http://schemas.microsoft.com/office/drawing/2014/main" id="{FA1D1B66-3AF2-473E-892B-81F4CBA7AD88}"/>
              </a:ext>
            </a:extLst>
          </p:cNvPr>
          <p:cNvSpPr/>
          <p:nvPr/>
        </p:nvSpPr>
        <p:spPr bwMode="auto">
          <a:xfrm>
            <a:off x="7462187" y="4669173"/>
            <a:ext cx="1302509" cy="723676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Beat the Clock</a:t>
            </a:r>
          </a:p>
        </p:txBody>
      </p:sp>
      <p:sp>
        <p:nvSpPr>
          <p:cNvPr id="17" name="Pentagon 150">
            <a:extLst>
              <a:ext uri="{FF2B5EF4-FFF2-40B4-BE49-F238E27FC236}">
                <a16:creationId xmlns:a16="http://schemas.microsoft.com/office/drawing/2014/main" id="{555C2CB7-6524-E3E7-5ADC-82C32F4D0032}"/>
              </a:ext>
            </a:extLst>
          </p:cNvPr>
          <p:cNvSpPr/>
          <p:nvPr/>
        </p:nvSpPr>
        <p:spPr bwMode="auto">
          <a:xfrm>
            <a:off x="1695657" y="1211846"/>
            <a:ext cx="729999" cy="355600"/>
          </a:xfrm>
          <a:prstGeom prst="homePlate">
            <a:avLst/>
          </a:prstGeom>
          <a:solidFill>
            <a:srgbClr val="7030A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85000" lnSpcReduction="10000"/>
          </a:bodyPr>
          <a:lstStyle/>
          <a:p>
            <a:pPr algn="ctr"/>
            <a:r>
              <a:rPr lang="en-US" sz="1300" dirty="0">
                <a:solidFill>
                  <a:schemeClr val="bg1"/>
                </a:solidFill>
              </a:rPr>
              <a:t>Budget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Pentagon 151">
            <a:extLst>
              <a:ext uri="{FF2B5EF4-FFF2-40B4-BE49-F238E27FC236}">
                <a16:creationId xmlns:a16="http://schemas.microsoft.com/office/drawing/2014/main" id="{86C294ED-CD9A-F403-C2E8-B2BBC12AD760}"/>
              </a:ext>
            </a:extLst>
          </p:cNvPr>
          <p:cNvSpPr/>
          <p:nvPr/>
        </p:nvSpPr>
        <p:spPr bwMode="auto">
          <a:xfrm>
            <a:off x="1045518" y="2608087"/>
            <a:ext cx="1365248" cy="503075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lnSpcReduction="10000"/>
          </a:bodyPr>
          <a:lstStyle/>
          <a:p>
            <a:pPr algn="ctr"/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Club visit meet &amp; greet</a:t>
            </a:r>
          </a:p>
        </p:txBody>
      </p:sp>
      <p:sp>
        <p:nvSpPr>
          <p:cNvPr id="19" name="Pentagon 151">
            <a:extLst>
              <a:ext uri="{FF2B5EF4-FFF2-40B4-BE49-F238E27FC236}">
                <a16:creationId xmlns:a16="http://schemas.microsoft.com/office/drawing/2014/main" id="{8FEF2D71-B297-FFC3-6F74-80D9A0B2BDA7}"/>
              </a:ext>
            </a:extLst>
          </p:cNvPr>
          <p:cNvSpPr/>
          <p:nvPr/>
        </p:nvSpPr>
        <p:spPr bwMode="auto">
          <a:xfrm>
            <a:off x="1041462" y="3613339"/>
            <a:ext cx="3765508" cy="35560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Area Council Meeting</a:t>
            </a:r>
          </a:p>
        </p:txBody>
      </p:sp>
      <p:sp>
        <p:nvSpPr>
          <p:cNvPr id="20" name="Pentagon 151">
            <a:extLst>
              <a:ext uri="{FF2B5EF4-FFF2-40B4-BE49-F238E27FC236}">
                <a16:creationId xmlns:a16="http://schemas.microsoft.com/office/drawing/2014/main" id="{2C03CE58-9E0E-27B1-AF83-C3F6387D35BA}"/>
              </a:ext>
            </a:extLst>
          </p:cNvPr>
          <p:cNvSpPr/>
          <p:nvPr/>
        </p:nvSpPr>
        <p:spPr bwMode="auto">
          <a:xfrm>
            <a:off x="4910421" y="3606383"/>
            <a:ext cx="3835329" cy="35560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Area Council Meeting</a:t>
            </a:r>
          </a:p>
        </p:txBody>
      </p:sp>
    </p:spTree>
    <p:extLst>
      <p:ext uri="{BB962C8B-B14F-4D97-AF65-F5344CB8AC3E}">
        <p14:creationId xmlns:p14="http://schemas.microsoft.com/office/powerpoint/2010/main" val="199253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3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8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500"/>
                            </p:stCondLst>
                            <p:childTnLst>
                              <p:par>
                                <p:cTn id="1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000"/>
                            </p:stCondLst>
                            <p:childTnLst>
                              <p:par>
                                <p:cTn id="1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32" grpId="0" animBg="1"/>
      <p:bldP spid="133" grpId="0" animBg="1"/>
      <p:bldP spid="134" grpId="0" animBg="1"/>
      <p:bldP spid="135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>
            <a:extLst>
              <a:ext uri="{FF2B5EF4-FFF2-40B4-BE49-F238E27FC236}">
                <a16:creationId xmlns:a16="http://schemas.microsoft.com/office/drawing/2014/main" id="{4FC9CFBA-F0D9-4783-B93F-9BC7A463CF7F}"/>
              </a:ext>
            </a:extLst>
          </p:cNvPr>
          <p:cNvSpPr>
            <a:spLocks/>
          </p:cNvSpPr>
          <p:nvPr/>
        </p:nvSpPr>
        <p:spPr bwMode="auto">
          <a:xfrm>
            <a:off x="1633340" y="905982"/>
            <a:ext cx="981230" cy="735215"/>
          </a:xfrm>
          <a:custGeom>
            <a:avLst/>
            <a:gdLst>
              <a:gd name="T0" fmla="*/ 0 w 447"/>
              <a:gd name="T1" fmla="*/ 178 h 336"/>
              <a:gd name="T2" fmla="*/ 429 w 447"/>
              <a:gd name="T3" fmla="*/ 0 h 336"/>
              <a:gd name="T4" fmla="*/ 447 w 447"/>
              <a:gd name="T5" fmla="*/ 206 h 336"/>
              <a:gd name="T6" fmla="*/ 132 w 447"/>
              <a:gd name="T7" fmla="*/ 336 h 336"/>
              <a:gd name="T8" fmla="*/ 0 w 447"/>
              <a:gd name="T9" fmla="*/ 178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336">
                <a:moveTo>
                  <a:pt x="0" y="178"/>
                </a:moveTo>
                <a:cubicBezTo>
                  <a:pt x="120" y="77"/>
                  <a:pt x="272" y="14"/>
                  <a:pt x="429" y="0"/>
                </a:cubicBezTo>
                <a:cubicBezTo>
                  <a:pt x="447" y="206"/>
                  <a:pt x="447" y="206"/>
                  <a:pt x="447" y="206"/>
                </a:cubicBezTo>
                <a:cubicBezTo>
                  <a:pt x="330" y="216"/>
                  <a:pt x="221" y="261"/>
                  <a:pt x="132" y="336"/>
                </a:cubicBezTo>
                <a:cubicBezTo>
                  <a:pt x="0" y="178"/>
                  <a:pt x="0" y="178"/>
                  <a:pt x="0" y="1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E716DE00-C32B-4868-9E9C-D46FFD269A07}"/>
              </a:ext>
            </a:extLst>
          </p:cNvPr>
          <p:cNvSpPr>
            <a:spLocks/>
          </p:cNvSpPr>
          <p:nvPr/>
        </p:nvSpPr>
        <p:spPr bwMode="auto">
          <a:xfrm>
            <a:off x="1033855" y="1511120"/>
            <a:ext cx="732389" cy="972746"/>
          </a:xfrm>
          <a:custGeom>
            <a:avLst/>
            <a:gdLst>
              <a:gd name="T0" fmla="*/ 0 w 334"/>
              <a:gd name="T1" fmla="*/ 427 h 444"/>
              <a:gd name="T2" fmla="*/ 176 w 334"/>
              <a:gd name="T3" fmla="*/ 0 h 444"/>
              <a:gd name="T4" fmla="*/ 334 w 334"/>
              <a:gd name="T5" fmla="*/ 132 h 444"/>
              <a:gd name="T6" fmla="*/ 205 w 334"/>
              <a:gd name="T7" fmla="*/ 444 h 444"/>
              <a:gd name="T8" fmla="*/ 0 w 334"/>
              <a:gd name="T9" fmla="*/ 427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4" h="444">
                <a:moveTo>
                  <a:pt x="0" y="427"/>
                </a:moveTo>
                <a:cubicBezTo>
                  <a:pt x="14" y="270"/>
                  <a:pt x="75" y="121"/>
                  <a:pt x="176" y="0"/>
                </a:cubicBezTo>
                <a:cubicBezTo>
                  <a:pt x="334" y="132"/>
                  <a:pt x="334" y="132"/>
                  <a:pt x="334" y="132"/>
                </a:cubicBezTo>
                <a:cubicBezTo>
                  <a:pt x="260" y="220"/>
                  <a:pt x="215" y="330"/>
                  <a:pt x="205" y="444"/>
                </a:cubicBezTo>
                <a:cubicBezTo>
                  <a:pt x="0" y="427"/>
                  <a:pt x="0" y="427"/>
                  <a:pt x="0" y="4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7" name="Freeform 12">
            <a:extLst>
              <a:ext uri="{FF2B5EF4-FFF2-40B4-BE49-F238E27FC236}">
                <a16:creationId xmlns:a16="http://schemas.microsoft.com/office/drawing/2014/main" id="{E7D94C70-5542-4032-A39B-3775042CB401}"/>
              </a:ext>
            </a:extLst>
          </p:cNvPr>
          <p:cNvSpPr>
            <a:spLocks/>
          </p:cNvSpPr>
          <p:nvPr/>
        </p:nvSpPr>
        <p:spPr bwMode="auto">
          <a:xfrm>
            <a:off x="2832306" y="905982"/>
            <a:ext cx="978401" cy="735215"/>
          </a:xfrm>
          <a:custGeom>
            <a:avLst/>
            <a:gdLst>
              <a:gd name="T0" fmla="*/ 315 w 447"/>
              <a:gd name="T1" fmla="*/ 336 h 336"/>
              <a:gd name="T2" fmla="*/ 0 w 447"/>
              <a:gd name="T3" fmla="*/ 206 h 336"/>
              <a:gd name="T4" fmla="*/ 17 w 447"/>
              <a:gd name="T5" fmla="*/ 0 h 336"/>
              <a:gd name="T6" fmla="*/ 447 w 447"/>
              <a:gd name="T7" fmla="*/ 178 h 336"/>
              <a:gd name="T8" fmla="*/ 315 w 447"/>
              <a:gd name="T9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336">
                <a:moveTo>
                  <a:pt x="315" y="336"/>
                </a:moveTo>
                <a:cubicBezTo>
                  <a:pt x="225" y="261"/>
                  <a:pt x="116" y="216"/>
                  <a:pt x="0" y="206"/>
                </a:cubicBezTo>
                <a:cubicBezTo>
                  <a:pt x="17" y="0"/>
                  <a:pt x="17" y="0"/>
                  <a:pt x="17" y="0"/>
                </a:cubicBezTo>
                <a:cubicBezTo>
                  <a:pt x="174" y="14"/>
                  <a:pt x="326" y="77"/>
                  <a:pt x="447" y="178"/>
                </a:cubicBezTo>
                <a:cubicBezTo>
                  <a:pt x="315" y="336"/>
                  <a:pt x="315" y="336"/>
                  <a:pt x="315" y="33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 dirty="0"/>
          </a:p>
        </p:txBody>
      </p:sp>
      <p:sp>
        <p:nvSpPr>
          <p:cNvPr id="8" name="Freeform 13">
            <a:extLst>
              <a:ext uri="{FF2B5EF4-FFF2-40B4-BE49-F238E27FC236}">
                <a16:creationId xmlns:a16="http://schemas.microsoft.com/office/drawing/2014/main" id="{CAD99EE6-DE8B-466D-A28F-4C942256AC4B}"/>
              </a:ext>
            </a:extLst>
          </p:cNvPr>
          <p:cNvSpPr>
            <a:spLocks/>
          </p:cNvSpPr>
          <p:nvPr/>
        </p:nvSpPr>
        <p:spPr bwMode="auto">
          <a:xfrm>
            <a:off x="3677800" y="1511120"/>
            <a:ext cx="732389" cy="972746"/>
          </a:xfrm>
          <a:custGeom>
            <a:avLst/>
            <a:gdLst>
              <a:gd name="T0" fmla="*/ 130 w 334"/>
              <a:gd name="T1" fmla="*/ 444 h 444"/>
              <a:gd name="T2" fmla="*/ 0 w 334"/>
              <a:gd name="T3" fmla="*/ 132 h 444"/>
              <a:gd name="T4" fmla="*/ 158 w 334"/>
              <a:gd name="T5" fmla="*/ 0 h 444"/>
              <a:gd name="T6" fmla="*/ 334 w 334"/>
              <a:gd name="T7" fmla="*/ 427 h 444"/>
              <a:gd name="T8" fmla="*/ 130 w 334"/>
              <a:gd name="T9" fmla="*/ 444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4" h="444">
                <a:moveTo>
                  <a:pt x="130" y="444"/>
                </a:moveTo>
                <a:cubicBezTo>
                  <a:pt x="119" y="330"/>
                  <a:pt x="74" y="220"/>
                  <a:pt x="0" y="132"/>
                </a:cubicBezTo>
                <a:cubicBezTo>
                  <a:pt x="158" y="0"/>
                  <a:pt x="158" y="0"/>
                  <a:pt x="158" y="0"/>
                </a:cubicBezTo>
                <a:cubicBezTo>
                  <a:pt x="259" y="121"/>
                  <a:pt x="320" y="270"/>
                  <a:pt x="334" y="427"/>
                </a:cubicBezTo>
                <a:cubicBezTo>
                  <a:pt x="130" y="444"/>
                  <a:pt x="130" y="444"/>
                  <a:pt x="130" y="44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9" name="Freeform 14">
            <a:extLst>
              <a:ext uri="{FF2B5EF4-FFF2-40B4-BE49-F238E27FC236}">
                <a16:creationId xmlns:a16="http://schemas.microsoft.com/office/drawing/2014/main" id="{C5FE43A6-500A-4382-866D-B6D03A265EB7}"/>
              </a:ext>
            </a:extLst>
          </p:cNvPr>
          <p:cNvSpPr>
            <a:spLocks/>
          </p:cNvSpPr>
          <p:nvPr/>
        </p:nvSpPr>
        <p:spPr bwMode="auto">
          <a:xfrm>
            <a:off x="1633340" y="3544272"/>
            <a:ext cx="981230" cy="735215"/>
          </a:xfrm>
          <a:custGeom>
            <a:avLst/>
            <a:gdLst>
              <a:gd name="T0" fmla="*/ 132 w 447"/>
              <a:gd name="T1" fmla="*/ 0 h 336"/>
              <a:gd name="T2" fmla="*/ 447 w 447"/>
              <a:gd name="T3" fmla="*/ 130 h 336"/>
              <a:gd name="T4" fmla="*/ 429 w 447"/>
              <a:gd name="T5" fmla="*/ 336 h 336"/>
              <a:gd name="T6" fmla="*/ 0 w 447"/>
              <a:gd name="T7" fmla="*/ 158 h 336"/>
              <a:gd name="T8" fmla="*/ 132 w 447"/>
              <a:gd name="T9" fmla="*/ 0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336">
                <a:moveTo>
                  <a:pt x="132" y="0"/>
                </a:moveTo>
                <a:cubicBezTo>
                  <a:pt x="221" y="75"/>
                  <a:pt x="330" y="120"/>
                  <a:pt x="447" y="130"/>
                </a:cubicBezTo>
                <a:cubicBezTo>
                  <a:pt x="429" y="336"/>
                  <a:pt x="429" y="336"/>
                  <a:pt x="429" y="336"/>
                </a:cubicBezTo>
                <a:cubicBezTo>
                  <a:pt x="272" y="322"/>
                  <a:pt x="120" y="259"/>
                  <a:pt x="0" y="158"/>
                </a:cubicBezTo>
                <a:cubicBezTo>
                  <a:pt x="132" y="0"/>
                  <a:pt x="132" y="0"/>
                  <a:pt x="13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10" name="Freeform 15">
            <a:extLst>
              <a:ext uri="{FF2B5EF4-FFF2-40B4-BE49-F238E27FC236}">
                <a16:creationId xmlns:a16="http://schemas.microsoft.com/office/drawing/2014/main" id="{064E482C-BF8D-4317-B886-B28C9FCC2904}"/>
              </a:ext>
            </a:extLst>
          </p:cNvPr>
          <p:cNvSpPr>
            <a:spLocks/>
          </p:cNvSpPr>
          <p:nvPr/>
        </p:nvSpPr>
        <p:spPr bwMode="auto">
          <a:xfrm>
            <a:off x="1033855" y="2701602"/>
            <a:ext cx="732389" cy="972746"/>
          </a:xfrm>
          <a:custGeom>
            <a:avLst/>
            <a:gdLst>
              <a:gd name="T0" fmla="*/ 205 w 334"/>
              <a:gd name="T1" fmla="*/ 0 h 444"/>
              <a:gd name="T2" fmla="*/ 334 w 334"/>
              <a:gd name="T3" fmla="*/ 312 h 444"/>
              <a:gd name="T4" fmla="*/ 176 w 334"/>
              <a:gd name="T5" fmla="*/ 444 h 444"/>
              <a:gd name="T6" fmla="*/ 0 w 334"/>
              <a:gd name="T7" fmla="*/ 17 h 444"/>
              <a:gd name="T8" fmla="*/ 205 w 334"/>
              <a:gd name="T9" fmla="*/ 0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4" h="444">
                <a:moveTo>
                  <a:pt x="205" y="0"/>
                </a:moveTo>
                <a:cubicBezTo>
                  <a:pt x="215" y="114"/>
                  <a:pt x="260" y="224"/>
                  <a:pt x="334" y="312"/>
                </a:cubicBezTo>
                <a:cubicBezTo>
                  <a:pt x="176" y="444"/>
                  <a:pt x="176" y="444"/>
                  <a:pt x="176" y="444"/>
                </a:cubicBezTo>
                <a:cubicBezTo>
                  <a:pt x="75" y="323"/>
                  <a:pt x="14" y="175"/>
                  <a:pt x="0" y="17"/>
                </a:cubicBezTo>
                <a:cubicBezTo>
                  <a:pt x="205" y="0"/>
                  <a:pt x="205" y="0"/>
                  <a:pt x="20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816BF78F-E1EE-4CB2-9F3A-280F2DA6802C}"/>
              </a:ext>
            </a:extLst>
          </p:cNvPr>
          <p:cNvSpPr>
            <a:spLocks/>
          </p:cNvSpPr>
          <p:nvPr/>
        </p:nvSpPr>
        <p:spPr bwMode="auto">
          <a:xfrm>
            <a:off x="2832306" y="3544272"/>
            <a:ext cx="978401" cy="735215"/>
          </a:xfrm>
          <a:custGeom>
            <a:avLst/>
            <a:gdLst>
              <a:gd name="T0" fmla="*/ 447 w 447"/>
              <a:gd name="T1" fmla="*/ 158 h 336"/>
              <a:gd name="T2" fmla="*/ 17 w 447"/>
              <a:gd name="T3" fmla="*/ 336 h 336"/>
              <a:gd name="T4" fmla="*/ 0 w 447"/>
              <a:gd name="T5" fmla="*/ 130 h 336"/>
              <a:gd name="T6" fmla="*/ 315 w 447"/>
              <a:gd name="T7" fmla="*/ 0 h 336"/>
              <a:gd name="T8" fmla="*/ 447 w 447"/>
              <a:gd name="T9" fmla="*/ 158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336">
                <a:moveTo>
                  <a:pt x="447" y="158"/>
                </a:moveTo>
                <a:cubicBezTo>
                  <a:pt x="326" y="259"/>
                  <a:pt x="174" y="322"/>
                  <a:pt x="17" y="336"/>
                </a:cubicBezTo>
                <a:cubicBezTo>
                  <a:pt x="0" y="130"/>
                  <a:pt x="0" y="130"/>
                  <a:pt x="0" y="130"/>
                </a:cubicBezTo>
                <a:cubicBezTo>
                  <a:pt x="116" y="120"/>
                  <a:pt x="225" y="75"/>
                  <a:pt x="315" y="0"/>
                </a:cubicBezTo>
                <a:cubicBezTo>
                  <a:pt x="447" y="158"/>
                  <a:pt x="447" y="158"/>
                  <a:pt x="447" y="15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12" name="Freeform 17">
            <a:extLst>
              <a:ext uri="{FF2B5EF4-FFF2-40B4-BE49-F238E27FC236}">
                <a16:creationId xmlns:a16="http://schemas.microsoft.com/office/drawing/2014/main" id="{EAA70DD7-67D2-404F-9F3D-7BE1AE91C56F}"/>
              </a:ext>
            </a:extLst>
          </p:cNvPr>
          <p:cNvSpPr>
            <a:spLocks/>
          </p:cNvSpPr>
          <p:nvPr/>
        </p:nvSpPr>
        <p:spPr bwMode="auto">
          <a:xfrm>
            <a:off x="3677800" y="2701602"/>
            <a:ext cx="732389" cy="972746"/>
          </a:xfrm>
          <a:custGeom>
            <a:avLst/>
            <a:gdLst>
              <a:gd name="T0" fmla="*/ 334 w 334"/>
              <a:gd name="T1" fmla="*/ 17 h 444"/>
              <a:gd name="T2" fmla="*/ 158 w 334"/>
              <a:gd name="T3" fmla="*/ 444 h 444"/>
              <a:gd name="T4" fmla="*/ 0 w 334"/>
              <a:gd name="T5" fmla="*/ 312 h 444"/>
              <a:gd name="T6" fmla="*/ 130 w 334"/>
              <a:gd name="T7" fmla="*/ 0 h 444"/>
              <a:gd name="T8" fmla="*/ 334 w 334"/>
              <a:gd name="T9" fmla="*/ 17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4" h="444">
                <a:moveTo>
                  <a:pt x="334" y="17"/>
                </a:moveTo>
                <a:cubicBezTo>
                  <a:pt x="320" y="175"/>
                  <a:pt x="259" y="323"/>
                  <a:pt x="158" y="444"/>
                </a:cubicBezTo>
                <a:cubicBezTo>
                  <a:pt x="0" y="312"/>
                  <a:pt x="0" y="312"/>
                  <a:pt x="0" y="312"/>
                </a:cubicBezTo>
                <a:cubicBezTo>
                  <a:pt x="74" y="224"/>
                  <a:pt x="119" y="114"/>
                  <a:pt x="130" y="0"/>
                </a:cubicBezTo>
                <a:cubicBezTo>
                  <a:pt x="334" y="17"/>
                  <a:pt x="334" y="17"/>
                  <a:pt x="334" y="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AB0747-7B72-4540-87E2-EBB168BE9212}"/>
              </a:ext>
            </a:extLst>
          </p:cNvPr>
          <p:cNvSpPr txBox="1"/>
          <p:nvPr/>
        </p:nvSpPr>
        <p:spPr>
          <a:xfrm>
            <a:off x="656823" y="5116947"/>
            <a:ext cx="8113690" cy="1337929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r>
              <a:rPr lang="en-US" sz="7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Time Management Ideas</a:t>
            </a:r>
            <a:endParaRPr lang="en-GB" sz="7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 rot="10800000">
            <a:off x="457889" y="282385"/>
            <a:ext cx="4939436" cy="4616825"/>
            <a:chOff x="173038" y="2649538"/>
            <a:chExt cx="1093787" cy="10223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173038" y="2649538"/>
              <a:ext cx="1093787" cy="1022350"/>
            </a:xfrm>
            <a:custGeom>
              <a:avLst/>
              <a:gdLst>
                <a:gd name="T0" fmla="*/ 513 w 954"/>
                <a:gd name="T1" fmla="*/ 0 h 882"/>
                <a:gd name="T2" fmla="*/ 480 w 954"/>
                <a:gd name="T3" fmla="*/ 34 h 882"/>
                <a:gd name="T4" fmla="*/ 513 w 954"/>
                <a:gd name="T5" fmla="*/ 68 h 882"/>
                <a:gd name="T6" fmla="*/ 887 w 954"/>
                <a:gd name="T7" fmla="*/ 441 h 882"/>
                <a:gd name="T8" fmla="*/ 513 w 954"/>
                <a:gd name="T9" fmla="*/ 814 h 882"/>
                <a:gd name="T10" fmla="*/ 143 w 954"/>
                <a:gd name="T11" fmla="*/ 485 h 882"/>
                <a:gd name="T12" fmla="*/ 158 w 954"/>
                <a:gd name="T13" fmla="*/ 498 h 882"/>
                <a:gd name="T14" fmla="*/ 206 w 954"/>
                <a:gd name="T15" fmla="*/ 495 h 882"/>
                <a:gd name="T16" fmla="*/ 202 w 954"/>
                <a:gd name="T17" fmla="*/ 447 h 882"/>
                <a:gd name="T18" fmla="*/ 126 w 954"/>
                <a:gd name="T19" fmla="*/ 380 h 882"/>
                <a:gd name="T20" fmla="*/ 102 w 954"/>
                <a:gd name="T21" fmla="*/ 372 h 882"/>
                <a:gd name="T22" fmla="*/ 78 w 954"/>
                <a:gd name="T23" fmla="*/ 383 h 882"/>
                <a:gd name="T24" fmla="*/ 12 w 954"/>
                <a:gd name="T25" fmla="*/ 460 h 882"/>
                <a:gd name="T26" fmla="*/ 16 w 954"/>
                <a:gd name="T27" fmla="*/ 508 h 882"/>
                <a:gd name="T28" fmla="*/ 38 w 954"/>
                <a:gd name="T29" fmla="*/ 516 h 882"/>
                <a:gd name="T30" fmla="*/ 64 w 954"/>
                <a:gd name="T31" fmla="*/ 504 h 882"/>
                <a:gd name="T32" fmla="*/ 75 w 954"/>
                <a:gd name="T33" fmla="*/ 491 h 882"/>
                <a:gd name="T34" fmla="*/ 513 w 954"/>
                <a:gd name="T35" fmla="*/ 882 h 882"/>
                <a:gd name="T36" fmla="*/ 954 w 954"/>
                <a:gd name="T37" fmla="*/ 441 h 882"/>
                <a:gd name="T38" fmla="*/ 513 w 954"/>
                <a:gd name="T39" fmla="*/ 0 h 882"/>
                <a:gd name="T40" fmla="*/ 513 w 954"/>
                <a:gd name="T41" fmla="*/ 0 h 882"/>
                <a:gd name="T42" fmla="*/ 513 w 954"/>
                <a:gd name="T43" fmla="*/ 0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54" h="882">
                  <a:moveTo>
                    <a:pt x="513" y="0"/>
                  </a:moveTo>
                  <a:cubicBezTo>
                    <a:pt x="495" y="0"/>
                    <a:pt x="480" y="15"/>
                    <a:pt x="480" y="34"/>
                  </a:cubicBezTo>
                  <a:cubicBezTo>
                    <a:pt x="480" y="53"/>
                    <a:pt x="495" y="68"/>
                    <a:pt x="513" y="68"/>
                  </a:cubicBezTo>
                  <a:cubicBezTo>
                    <a:pt x="719" y="68"/>
                    <a:pt x="887" y="235"/>
                    <a:pt x="887" y="441"/>
                  </a:cubicBezTo>
                  <a:cubicBezTo>
                    <a:pt x="887" y="647"/>
                    <a:pt x="719" y="814"/>
                    <a:pt x="513" y="814"/>
                  </a:cubicBezTo>
                  <a:cubicBezTo>
                    <a:pt x="322" y="814"/>
                    <a:pt x="165" y="670"/>
                    <a:pt x="143" y="485"/>
                  </a:cubicBezTo>
                  <a:cubicBezTo>
                    <a:pt x="158" y="498"/>
                    <a:pt x="158" y="498"/>
                    <a:pt x="158" y="498"/>
                  </a:cubicBezTo>
                  <a:cubicBezTo>
                    <a:pt x="172" y="510"/>
                    <a:pt x="193" y="509"/>
                    <a:pt x="206" y="495"/>
                  </a:cubicBezTo>
                  <a:cubicBezTo>
                    <a:pt x="218" y="480"/>
                    <a:pt x="217" y="459"/>
                    <a:pt x="202" y="447"/>
                  </a:cubicBezTo>
                  <a:cubicBezTo>
                    <a:pt x="126" y="380"/>
                    <a:pt x="126" y="380"/>
                    <a:pt x="126" y="380"/>
                  </a:cubicBezTo>
                  <a:cubicBezTo>
                    <a:pt x="120" y="374"/>
                    <a:pt x="111" y="371"/>
                    <a:pt x="102" y="372"/>
                  </a:cubicBezTo>
                  <a:cubicBezTo>
                    <a:pt x="93" y="372"/>
                    <a:pt x="84" y="376"/>
                    <a:pt x="78" y="383"/>
                  </a:cubicBezTo>
                  <a:cubicBezTo>
                    <a:pt x="12" y="460"/>
                    <a:pt x="12" y="460"/>
                    <a:pt x="12" y="460"/>
                  </a:cubicBezTo>
                  <a:cubicBezTo>
                    <a:pt x="0" y="474"/>
                    <a:pt x="2" y="496"/>
                    <a:pt x="16" y="508"/>
                  </a:cubicBezTo>
                  <a:cubicBezTo>
                    <a:pt x="22" y="513"/>
                    <a:pt x="30" y="516"/>
                    <a:pt x="38" y="516"/>
                  </a:cubicBezTo>
                  <a:cubicBezTo>
                    <a:pt x="47" y="516"/>
                    <a:pt x="57" y="512"/>
                    <a:pt x="64" y="504"/>
                  </a:cubicBezTo>
                  <a:cubicBezTo>
                    <a:pt x="75" y="491"/>
                    <a:pt x="75" y="491"/>
                    <a:pt x="75" y="491"/>
                  </a:cubicBezTo>
                  <a:cubicBezTo>
                    <a:pt x="100" y="711"/>
                    <a:pt x="287" y="882"/>
                    <a:pt x="513" y="882"/>
                  </a:cubicBezTo>
                  <a:cubicBezTo>
                    <a:pt x="757" y="882"/>
                    <a:pt x="954" y="684"/>
                    <a:pt x="954" y="441"/>
                  </a:cubicBezTo>
                  <a:cubicBezTo>
                    <a:pt x="954" y="198"/>
                    <a:pt x="757" y="0"/>
                    <a:pt x="513" y="0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 sz="1350"/>
            </a:p>
          </p:txBody>
        </p:sp>
        <p:sp>
          <p:nvSpPr>
            <p:cNvPr id="20" name="Freeform 15"/>
            <p:cNvSpPr>
              <a:spLocks noEditPoints="1"/>
            </p:cNvSpPr>
            <p:nvPr/>
          </p:nvSpPr>
          <p:spPr bwMode="auto">
            <a:xfrm>
              <a:off x="530225" y="2649538"/>
              <a:ext cx="141287" cy="77787"/>
            </a:xfrm>
            <a:custGeom>
              <a:avLst/>
              <a:gdLst>
                <a:gd name="T0" fmla="*/ 34 w 123"/>
                <a:gd name="T1" fmla="*/ 68 h 68"/>
                <a:gd name="T2" fmla="*/ 90 w 123"/>
                <a:gd name="T3" fmla="*/ 68 h 68"/>
                <a:gd name="T4" fmla="*/ 123 w 123"/>
                <a:gd name="T5" fmla="*/ 34 h 68"/>
                <a:gd name="T6" fmla="*/ 90 w 123"/>
                <a:gd name="T7" fmla="*/ 0 h 68"/>
                <a:gd name="T8" fmla="*/ 34 w 123"/>
                <a:gd name="T9" fmla="*/ 0 h 68"/>
                <a:gd name="T10" fmla="*/ 0 w 123"/>
                <a:gd name="T11" fmla="*/ 34 h 68"/>
                <a:gd name="T12" fmla="*/ 34 w 123"/>
                <a:gd name="T13" fmla="*/ 68 h 68"/>
                <a:gd name="T14" fmla="*/ 34 w 123"/>
                <a:gd name="T15" fmla="*/ 68 h 68"/>
                <a:gd name="T16" fmla="*/ 34 w 123"/>
                <a:gd name="T17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3" h="68">
                  <a:moveTo>
                    <a:pt x="34" y="68"/>
                  </a:moveTo>
                  <a:cubicBezTo>
                    <a:pt x="90" y="68"/>
                    <a:pt x="90" y="68"/>
                    <a:pt x="90" y="68"/>
                  </a:cubicBezTo>
                  <a:cubicBezTo>
                    <a:pt x="108" y="68"/>
                    <a:pt x="123" y="53"/>
                    <a:pt x="123" y="34"/>
                  </a:cubicBezTo>
                  <a:cubicBezTo>
                    <a:pt x="123" y="16"/>
                    <a:pt x="108" y="0"/>
                    <a:pt x="90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15" y="0"/>
                    <a:pt x="0" y="16"/>
                    <a:pt x="0" y="34"/>
                  </a:cubicBezTo>
                  <a:cubicBezTo>
                    <a:pt x="0" y="53"/>
                    <a:pt x="15" y="68"/>
                    <a:pt x="34" y="68"/>
                  </a:cubicBezTo>
                  <a:close/>
                  <a:moveTo>
                    <a:pt x="34" y="68"/>
                  </a:moveTo>
                  <a:cubicBezTo>
                    <a:pt x="34" y="68"/>
                    <a:pt x="34" y="68"/>
                    <a:pt x="34" y="6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 sz="1350"/>
            </a:p>
          </p:txBody>
        </p:sp>
        <p:sp>
          <p:nvSpPr>
            <p:cNvPr id="21" name="Freeform 16"/>
            <p:cNvSpPr>
              <a:spLocks noEditPoints="1"/>
            </p:cNvSpPr>
            <p:nvPr/>
          </p:nvSpPr>
          <p:spPr bwMode="auto">
            <a:xfrm>
              <a:off x="401638" y="2649538"/>
              <a:ext cx="77787" cy="77787"/>
            </a:xfrm>
            <a:custGeom>
              <a:avLst/>
              <a:gdLst>
                <a:gd name="T0" fmla="*/ 34 w 68"/>
                <a:gd name="T1" fmla="*/ 68 h 68"/>
                <a:gd name="T2" fmla="*/ 58 w 68"/>
                <a:gd name="T3" fmla="*/ 58 h 68"/>
                <a:gd name="T4" fmla="*/ 68 w 68"/>
                <a:gd name="T5" fmla="*/ 34 h 68"/>
                <a:gd name="T6" fmla="*/ 58 w 68"/>
                <a:gd name="T7" fmla="*/ 10 h 68"/>
                <a:gd name="T8" fmla="*/ 34 w 68"/>
                <a:gd name="T9" fmla="*/ 0 h 68"/>
                <a:gd name="T10" fmla="*/ 10 w 68"/>
                <a:gd name="T11" fmla="*/ 10 h 68"/>
                <a:gd name="T12" fmla="*/ 0 w 68"/>
                <a:gd name="T13" fmla="*/ 34 h 68"/>
                <a:gd name="T14" fmla="*/ 10 w 68"/>
                <a:gd name="T15" fmla="*/ 58 h 68"/>
                <a:gd name="T16" fmla="*/ 34 w 68"/>
                <a:gd name="T17" fmla="*/ 68 h 68"/>
                <a:gd name="T18" fmla="*/ 34 w 68"/>
                <a:gd name="T19" fmla="*/ 68 h 68"/>
                <a:gd name="T20" fmla="*/ 34 w 68"/>
                <a:gd name="T21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8" h="68">
                  <a:moveTo>
                    <a:pt x="34" y="68"/>
                  </a:moveTo>
                  <a:cubicBezTo>
                    <a:pt x="43" y="68"/>
                    <a:pt x="51" y="65"/>
                    <a:pt x="58" y="58"/>
                  </a:cubicBezTo>
                  <a:cubicBezTo>
                    <a:pt x="64" y="52"/>
                    <a:pt x="68" y="43"/>
                    <a:pt x="68" y="34"/>
                  </a:cubicBezTo>
                  <a:cubicBezTo>
                    <a:pt x="68" y="25"/>
                    <a:pt x="64" y="17"/>
                    <a:pt x="58" y="10"/>
                  </a:cubicBezTo>
                  <a:cubicBezTo>
                    <a:pt x="51" y="4"/>
                    <a:pt x="43" y="0"/>
                    <a:pt x="34" y="0"/>
                  </a:cubicBezTo>
                  <a:cubicBezTo>
                    <a:pt x="25" y="0"/>
                    <a:pt x="16" y="4"/>
                    <a:pt x="10" y="10"/>
                  </a:cubicBezTo>
                  <a:cubicBezTo>
                    <a:pt x="3" y="17"/>
                    <a:pt x="0" y="25"/>
                    <a:pt x="0" y="34"/>
                  </a:cubicBezTo>
                  <a:cubicBezTo>
                    <a:pt x="0" y="43"/>
                    <a:pt x="3" y="52"/>
                    <a:pt x="10" y="58"/>
                  </a:cubicBezTo>
                  <a:cubicBezTo>
                    <a:pt x="16" y="65"/>
                    <a:pt x="25" y="68"/>
                    <a:pt x="34" y="68"/>
                  </a:cubicBezTo>
                  <a:close/>
                  <a:moveTo>
                    <a:pt x="34" y="68"/>
                  </a:moveTo>
                  <a:cubicBezTo>
                    <a:pt x="34" y="68"/>
                    <a:pt x="34" y="68"/>
                    <a:pt x="34" y="6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 sz="135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ADAB0747-7B72-4540-87E2-EBB168BE9212}"/>
              </a:ext>
            </a:extLst>
          </p:cNvPr>
          <p:cNvSpPr txBox="1"/>
          <p:nvPr/>
        </p:nvSpPr>
        <p:spPr>
          <a:xfrm>
            <a:off x="4572000" y="3771656"/>
            <a:ext cx="4312019" cy="5078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3300" b="1" dirty="0">
                <a:solidFill>
                  <a:schemeClr val="bg1">
                    <a:lumMod val="50000"/>
                  </a:schemeClr>
                </a:solidFill>
              </a:rPr>
              <a:t>How do you succeed?</a:t>
            </a:r>
            <a:endParaRPr lang="en-GB" sz="3300" b="1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782354" y="1653774"/>
            <a:ext cx="1922740" cy="1918232"/>
            <a:chOff x="863463" y="5858496"/>
            <a:chExt cx="677863" cy="676275"/>
          </a:xfrm>
          <a:solidFill>
            <a:schemeClr val="bg1">
              <a:lumMod val="50000"/>
            </a:schemeClr>
          </a:solidFill>
        </p:grpSpPr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863463" y="5858496"/>
              <a:ext cx="677863" cy="676275"/>
            </a:xfrm>
            <a:custGeom>
              <a:avLst/>
              <a:gdLst>
                <a:gd name="T0" fmla="*/ 140 w 280"/>
                <a:gd name="T1" fmla="*/ 0 h 280"/>
                <a:gd name="T2" fmla="*/ 0 w 280"/>
                <a:gd name="T3" fmla="*/ 140 h 280"/>
                <a:gd name="T4" fmla="*/ 140 w 280"/>
                <a:gd name="T5" fmla="*/ 280 h 280"/>
                <a:gd name="T6" fmla="*/ 280 w 280"/>
                <a:gd name="T7" fmla="*/ 140 h 280"/>
                <a:gd name="T8" fmla="*/ 140 w 280"/>
                <a:gd name="T9" fmla="*/ 0 h 280"/>
                <a:gd name="T10" fmla="*/ 140 w 280"/>
                <a:gd name="T11" fmla="*/ 241 h 280"/>
                <a:gd name="T12" fmla="*/ 39 w 280"/>
                <a:gd name="T13" fmla="*/ 140 h 280"/>
                <a:gd name="T14" fmla="*/ 140 w 280"/>
                <a:gd name="T15" fmla="*/ 38 h 280"/>
                <a:gd name="T16" fmla="*/ 242 w 280"/>
                <a:gd name="T17" fmla="*/ 140 h 280"/>
                <a:gd name="T18" fmla="*/ 140 w 280"/>
                <a:gd name="T19" fmla="*/ 241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0" h="280">
                  <a:moveTo>
                    <a:pt x="140" y="0"/>
                  </a:moveTo>
                  <a:cubicBezTo>
                    <a:pt x="63" y="0"/>
                    <a:pt x="0" y="62"/>
                    <a:pt x="0" y="140"/>
                  </a:cubicBezTo>
                  <a:cubicBezTo>
                    <a:pt x="0" y="217"/>
                    <a:pt x="63" y="280"/>
                    <a:pt x="140" y="280"/>
                  </a:cubicBezTo>
                  <a:cubicBezTo>
                    <a:pt x="218" y="280"/>
                    <a:pt x="280" y="217"/>
                    <a:pt x="280" y="140"/>
                  </a:cubicBezTo>
                  <a:cubicBezTo>
                    <a:pt x="280" y="62"/>
                    <a:pt x="218" y="0"/>
                    <a:pt x="140" y="0"/>
                  </a:cubicBezTo>
                  <a:close/>
                  <a:moveTo>
                    <a:pt x="140" y="241"/>
                  </a:moveTo>
                  <a:cubicBezTo>
                    <a:pt x="84" y="241"/>
                    <a:pt x="39" y="196"/>
                    <a:pt x="39" y="140"/>
                  </a:cubicBezTo>
                  <a:cubicBezTo>
                    <a:pt x="39" y="84"/>
                    <a:pt x="84" y="38"/>
                    <a:pt x="140" y="38"/>
                  </a:cubicBezTo>
                  <a:cubicBezTo>
                    <a:pt x="196" y="38"/>
                    <a:pt x="242" y="84"/>
                    <a:pt x="242" y="140"/>
                  </a:cubicBezTo>
                  <a:cubicBezTo>
                    <a:pt x="242" y="196"/>
                    <a:pt x="196" y="241"/>
                    <a:pt x="140" y="2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 sz="1013" dirty="0"/>
            </a:p>
          </p:txBody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1153975" y="5975971"/>
              <a:ext cx="212725" cy="292100"/>
            </a:xfrm>
            <a:custGeom>
              <a:avLst/>
              <a:gdLst>
                <a:gd name="T0" fmla="*/ 80 w 88"/>
                <a:gd name="T1" fmla="*/ 102 h 121"/>
                <a:gd name="T2" fmla="*/ 40 w 88"/>
                <a:gd name="T3" fmla="*/ 87 h 121"/>
                <a:gd name="T4" fmla="*/ 30 w 88"/>
                <a:gd name="T5" fmla="*/ 73 h 121"/>
                <a:gd name="T6" fmla="*/ 30 w 88"/>
                <a:gd name="T7" fmla="*/ 10 h 121"/>
                <a:gd name="T8" fmla="*/ 20 w 88"/>
                <a:gd name="T9" fmla="*/ 0 h 121"/>
                <a:gd name="T10" fmla="*/ 10 w 88"/>
                <a:gd name="T11" fmla="*/ 10 h 121"/>
                <a:gd name="T12" fmla="*/ 10 w 88"/>
                <a:gd name="T13" fmla="*/ 74 h 121"/>
                <a:gd name="T14" fmla="*/ 0 w 88"/>
                <a:gd name="T15" fmla="*/ 91 h 121"/>
                <a:gd name="T16" fmla="*/ 20 w 88"/>
                <a:gd name="T17" fmla="*/ 111 h 121"/>
                <a:gd name="T18" fmla="*/ 33 w 88"/>
                <a:gd name="T19" fmla="*/ 106 h 121"/>
                <a:gd name="T20" fmla="*/ 73 w 88"/>
                <a:gd name="T21" fmla="*/ 120 h 121"/>
                <a:gd name="T22" fmla="*/ 77 w 88"/>
                <a:gd name="T23" fmla="*/ 121 h 121"/>
                <a:gd name="T24" fmla="*/ 86 w 88"/>
                <a:gd name="T25" fmla="*/ 114 h 121"/>
                <a:gd name="T26" fmla="*/ 80 w 88"/>
                <a:gd name="T27" fmla="*/ 102 h 121"/>
                <a:gd name="T28" fmla="*/ 20 w 88"/>
                <a:gd name="T29" fmla="*/ 97 h 121"/>
                <a:gd name="T30" fmla="*/ 14 w 88"/>
                <a:gd name="T31" fmla="*/ 91 h 121"/>
                <a:gd name="T32" fmla="*/ 20 w 88"/>
                <a:gd name="T33" fmla="*/ 84 h 121"/>
                <a:gd name="T34" fmla="*/ 27 w 88"/>
                <a:gd name="T35" fmla="*/ 91 h 121"/>
                <a:gd name="T36" fmla="*/ 20 w 88"/>
                <a:gd name="T37" fmla="*/ 9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8" h="121">
                  <a:moveTo>
                    <a:pt x="80" y="102"/>
                  </a:moveTo>
                  <a:cubicBezTo>
                    <a:pt x="40" y="87"/>
                    <a:pt x="40" y="87"/>
                    <a:pt x="40" y="87"/>
                  </a:cubicBezTo>
                  <a:cubicBezTo>
                    <a:pt x="39" y="81"/>
                    <a:pt x="35" y="76"/>
                    <a:pt x="30" y="73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30" y="4"/>
                    <a:pt x="25" y="0"/>
                    <a:pt x="20" y="0"/>
                  </a:cubicBezTo>
                  <a:cubicBezTo>
                    <a:pt x="14" y="0"/>
                    <a:pt x="10" y="4"/>
                    <a:pt x="10" y="10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7"/>
                    <a:pt x="0" y="84"/>
                    <a:pt x="0" y="91"/>
                  </a:cubicBezTo>
                  <a:cubicBezTo>
                    <a:pt x="0" y="102"/>
                    <a:pt x="9" y="111"/>
                    <a:pt x="20" y="111"/>
                  </a:cubicBezTo>
                  <a:cubicBezTo>
                    <a:pt x="25" y="111"/>
                    <a:pt x="30" y="109"/>
                    <a:pt x="33" y="106"/>
                  </a:cubicBezTo>
                  <a:cubicBezTo>
                    <a:pt x="73" y="120"/>
                    <a:pt x="73" y="120"/>
                    <a:pt x="73" y="120"/>
                  </a:cubicBezTo>
                  <a:cubicBezTo>
                    <a:pt x="74" y="121"/>
                    <a:pt x="75" y="121"/>
                    <a:pt x="77" y="121"/>
                  </a:cubicBezTo>
                  <a:cubicBezTo>
                    <a:pt x="81" y="121"/>
                    <a:pt x="84" y="118"/>
                    <a:pt x="86" y="114"/>
                  </a:cubicBezTo>
                  <a:cubicBezTo>
                    <a:pt x="88" y="109"/>
                    <a:pt x="85" y="103"/>
                    <a:pt x="80" y="102"/>
                  </a:cubicBezTo>
                  <a:close/>
                  <a:moveTo>
                    <a:pt x="20" y="97"/>
                  </a:moveTo>
                  <a:cubicBezTo>
                    <a:pt x="17" y="97"/>
                    <a:pt x="14" y="94"/>
                    <a:pt x="14" y="91"/>
                  </a:cubicBezTo>
                  <a:cubicBezTo>
                    <a:pt x="14" y="87"/>
                    <a:pt x="17" y="84"/>
                    <a:pt x="20" y="84"/>
                  </a:cubicBezTo>
                  <a:cubicBezTo>
                    <a:pt x="24" y="84"/>
                    <a:pt x="27" y="87"/>
                    <a:pt x="27" y="91"/>
                  </a:cubicBezTo>
                  <a:cubicBezTo>
                    <a:pt x="27" y="94"/>
                    <a:pt x="24" y="97"/>
                    <a:pt x="20" y="9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 sz="1013" dirty="0"/>
            </a:p>
          </p:txBody>
        </p:sp>
      </p:grpSp>
    </p:spTree>
    <p:extLst>
      <p:ext uri="{BB962C8B-B14F-4D97-AF65-F5344CB8AC3E}">
        <p14:creationId xmlns:p14="http://schemas.microsoft.com/office/powerpoint/2010/main" val="1786449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700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65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9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6" presetClass="emph" presetSubtype="0" autoRev="1" fill="hold" nodeType="withEffect">
                                  <p:stCondLst>
                                    <p:cond delay="1150"/>
                                  </p:stCondLst>
                                  <p:childTnLst>
                                    <p:animScale>
                                      <p:cBhvr>
                                        <p:cTn id="39" dur="150" fill="hold"/>
                                        <p:tgtEl>
                                          <p:spTgt spid="3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00"/>
                            </p:stCondLst>
                            <p:childTnLst>
                              <p:par>
                                <p:cTn id="41" presetID="2" presetClass="entr" presetSubtype="2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Custom 36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00ADF1"/>
      </a:accent1>
      <a:accent2>
        <a:srgbClr val="EB191C"/>
      </a:accent2>
      <a:accent3>
        <a:srgbClr val="FFCA09"/>
      </a:accent3>
      <a:accent4>
        <a:srgbClr val="8DC73D"/>
      </a:accent4>
      <a:accent5>
        <a:srgbClr val="326581"/>
      </a:accent5>
      <a:accent6>
        <a:srgbClr val="BFBFBF"/>
      </a:accent6>
      <a:hlink>
        <a:srgbClr val="3F3F3F"/>
      </a:hlink>
      <a:folHlink>
        <a:srgbClr val="7F7F7F"/>
      </a:folHlink>
    </a:clrScheme>
    <a:fontScheme name="Custom 33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  <a:extLs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round/>
              <a:headEnd/>
              <a:tailEnd/>
            </a14:hiddenLine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algn="l">
          <a:defRPr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AF589DE4B34D4AB6C4D3015E8F677D" ma:contentTypeVersion="5" ma:contentTypeDescription="Create a new document." ma:contentTypeScope="" ma:versionID="ad8713f90647a2690e0aaaacf2f1a129">
  <xsd:schema xmlns:xsd="http://www.w3.org/2001/XMLSchema" xmlns:xs="http://www.w3.org/2001/XMLSchema" xmlns:p="http://schemas.microsoft.com/office/2006/metadata/properties" xmlns:ns2="d6546a5e-1fdb-4825-aca6-aa41d143b733" targetNamespace="http://schemas.microsoft.com/office/2006/metadata/properties" ma:root="true" ma:fieldsID="1a55a199c55026f3b0eecf5eb5091fcd" ns2:_="">
    <xsd:import namespace="d6546a5e-1fdb-4825-aca6-aa41d143b7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46a5e-1fdb-4825-aca6-aa41d143b7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6F4042F-6E7F-443B-9384-DECA8E5CBC9B}"/>
</file>

<file path=customXml/itemProps2.xml><?xml version="1.0" encoding="utf-8"?>
<ds:datastoreItem xmlns:ds="http://schemas.openxmlformats.org/officeDocument/2006/customXml" ds:itemID="{0EE81699-50C6-4223-90EC-95BD30DC8875}"/>
</file>

<file path=customXml/itemProps3.xml><?xml version="1.0" encoding="utf-8"?>
<ds:datastoreItem xmlns:ds="http://schemas.openxmlformats.org/officeDocument/2006/customXml" ds:itemID="{FC4E637F-087E-471C-B5D8-EEB76A4AB9ED}"/>
</file>

<file path=docProps/app.xml><?xml version="1.0" encoding="utf-8"?>
<Properties xmlns="http://schemas.openxmlformats.org/officeDocument/2006/extended-properties" xmlns:vt="http://schemas.openxmlformats.org/officeDocument/2006/docPropsVTypes">
  <TotalTime>10726</TotalTime>
  <Words>104</Words>
  <Application>Microsoft Office PowerPoint</Application>
  <PresentationFormat>On-screen Show (4:3)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Roboto</vt:lpstr>
      <vt:lpstr>Office Theme</vt:lpstr>
      <vt:lpstr>PowerPoint Presentation</vt:lpstr>
      <vt:lpstr>2023-2024 Year at a Glance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angger setyaki</dc:creator>
  <cp:lastModifiedBy>Shorter, Felicia</cp:lastModifiedBy>
  <cp:revision>3104</cp:revision>
  <dcterms:created xsi:type="dcterms:W3CDTF">2017-04-25T15:41:38Z</dcterms:created>
  <dcterms:modified xsi:type="dcterms:W3CDTF">2023-06-03T19:11:21Z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0x010100A3AF589DE4B34D4AB6C4D3015E8F677D</vt:lpwstr>
  </property>
</Properties>
</file>